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86" r:id="rId3"/>
    <p:sldId id="290" r:id="rId4"/>
    <p:sldId id="273" r:id="rId5"/>
    <p:sldId id="274" r:id="rId6"/>
    <p:sldId id="284" r:id="rId7"/>
    <p:sldId id="283" r:id="rId8"/>
    <p:sldId id="276" r:id="rId9"/>
    <p:sldId id="281" r:id="rId10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91" autoAdjust="0"/>
    <p:restoredTop sz="86457" autoAdjust="0"/>
  </p:normalViewPr>
  <p:slideViewPr>
    <p:cSldViewPr>
      <p:cViewPr>
        <p:scale>
          <a:sx n="82" d="100"/>
          <a:sy n="82" d="100"/>
        </p:scale>
        <p:origin x="-59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613AC8-18A4-4735-BE6E-446524C75E04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0F4A28D-EE83-4BC9-86CF-7A8FDCBAED00}">
      <dgm:prSet custT="1"/>
      <dgm:spPr/>
      <dgm:t>
        <a:bodyPr/>
        <a:lstStyle/>
        <a:p>
          <a:r>
            <a:rPr lang="fr-FR" sz="1600" dirty="0" smtClean="0"/>
            <a:t>CONTENU</a:t>
          </a:r>
        </a:p>
        <a:p>
          <a:r>
            <a:rPr lang="fr-FR" sz="1600" dirty="0" smtClean="0"/>
            <a:t> Pertinence</a:t>
          </a:r>
          <a:r>
            <a:rPr lang="fr-FR" sz="1600" dirty="0"/>
            <a:t>, clarté, originalité, logique</a:t>
          </a:r>
        </a:p>
      </dgm:t>
    </dgm:pt>
    <dgm:pt modelId="{1B60DA5E-7CE6-474B-B791-1F7CC98D3B68}" type="parTrans" cxnId="{1D149691-50A1-47C5-9ECF-FC661A7A1C89}">
      <dgm:prSet/>
      <dgm:spPr/>
      <dgm:t>
        <a:bodyPr/>
        <a:lstStyle/>
        <a:p>
          <a:endParaRPr lang="fr-FR"/>
        </a:p>
      </dgm:t>
    </dgm:pt>
    <dgm:pt modelId="{E033AC45-4A9C-4EAC-8D7D-BE681F89546E}" type="sibTrans" cxnId="{1D149691-50A1-47C5-9ECF-FC661A7A1C89}">
      <dgm:prSet/>
      <dgm:spPr/>
      <dgm:t>
        <a:bodyPr/>
        <a:lstStyle/>
        <a:p>
          <a:endParaRPr lang="fr-FR"/>
        </a:p>
      </dgm:t>
    </dgm:pt>
    <dgm:pt modelId="{17628560-79B7-488D-BEB1-B4C9FCBFB459}">
      <dgm:prSet phldrT="[Texte]" custT="1"/>
      <dgm:spPr/>
      <dgm:t>
        <a:bodyPr/>
        <a:lstStyle/>
        <a:p>
          <a:r>
            <a:rPr lang="fr-FR" sz="1600" dirty="0" smtClean="0"/>
            <a:t>LE PROCESSUS</a:t>
          </a:r>
        </a:p>
        <a:p>
          <a:r>
            <a:rPr lang="fr-FR" sz="1600" dirty="0" smtClean="0"/>
            <a:t>Trouver </a:t>
          </a:r>
          <a:r>
            <a:rPr lang="fr-FR" sz="1600" dirty="0"/>
            <a:t>les </a:t>
          </a:r>
          <a:r>
            <a:rPr lang="fr-FR" sz="1600" dirty="0" smtClean="0"/>
            <a:t>débuts,  </a:t>
          </a:r>
          <a:endParaRPr lang="fr-FR" sz="1600" dirty="0"/>
        </a:p>
        <a:p>
          <a:r>
            <a:rPr lang="fr-FR" sz="1600" dirty="0" smtClean="0"/>
            <a:t>faire </a:t>
          </a:r>
          <a:r>
            <a:rPr lang="fr-FR" sz="1600" dirty="0"/>
            <a:t>un </a:t>
          </a:r>
          <a:r>
            <a:rPr lang="fr-FR" sz="1600" dirty="0" smtClean="0"/>
            <a:t>brouillon,</a:t>
          </a:r>
          <a:endParaRPr lang="fr-FR" sz="1600" dirty="0"/>
        </a:p>
        <a:p>
          <a:r>
            <a:rPr lang="fr-FR" sz="1600" dirty="0" smtClean="0"/>
            <a:t>corriger,</a:t>
          </a:r>
          <a:endParaRPr lang="fr-FR" sz="1600" dirty="0"/>
        </a:p>
        <a:p>
          <a:r>
            <a:rPr lang="fr-FR" sz="1600" dirty="0" smtClean="0"/>
            <a:t>trouver </a:t>
          </a:r>
          <a:r>
            <a:rPr lang="fr-FR" sz="1600" dirty="0"/>
            <a:t>les idées</a:t>
          </a:r>
        </a:p>
      </dgm:t>
    </dgm:pt>
    <dgm:pt modelId="{CFC56356-C484-4230-8FAF-726C8845AE63}" type="parTrans" cxnId="{C62964A8-5276-4CD8-AD20-D2D074FB3892}">
      <dgm:prSet/>
      <dgm:spPr/>
      <dgm:t>
        <a:bodyPr/>
        <a:lstStyle/>
        <a:p>
          <a:endParaRPr lang="fr-FR"/>
        </a:p>
      </dgm:t>
    </dgm:pt>
    <dgm:pt modelId="{88002E3F-7091-4160-938B-80E50C699DDC}" type="sibTrans" cxnId="{C62964A8-5276-4CD8-AD20-D2D074FB3892}">
      <dgm:prSet/>
      <dgm:spPr/>
      <dgm:t>
        <a:bodyPr/>
        <a:lstStyle/>
        <a:p>
          <a:endParaRPr lang="fr-FR"/>
        </a:p>
      </dgm:t>
    </dgm:pt>
    <dgm:pt modelId="{F7FBEDB7-714B-4EC1-8100-FE372BAD0ADA}">
      <dgm:prSet phldrT="[Texte]" custT="1"/>
      <dgm:spPr/>
      <dgm:t>
        <a:bodyPr/>
        <a:lstStyle/>
        <a:p>
          <a:r>
            <a:rPr lang="fr-FR" sz="2000" dirty="0" smtClean="0"/>
            <a:t>AUDIENCE</a:t>
          </a:r>
        </a:p>
        <a:p>
          <a:r>
            <a:rPr lang="fr-FR" sz="2000" dirty="0" smtClean="0"/>
            <a:t> </a:t>
          </a:r>
          <a:r>
            <a:rPr lang="fr-FR" sz="1600" dirty="0"/>
            <a:t>les récepteurs</a:t>
          </a:r>
        </a:p>
      </dgm:t>
    </dgm:pt>
    <dgm:pt modelId="{04C26439-AEA6-4688-BA35-2B7D6F223695}" type="parTrans" cxnId="{E43F7FFF-A456-4152-BE42-444CDD58A090}">
      <dgm:prSet/>
      <dgm:spPr/>
      <dgm:t>
        <a:bodyPr/>
        <a:lstStyle/>
        <a:p>
          <a:endParaRPr lang="fr-FR"/>
        </a:p>
      </dgm:t>
    </dgm:pt>
    <dgm:pt modelId="{DDBC3B59-C73B-450F-8A5F-5FE0FEC0A411}" type="sibTrans" cxnId="{E43F7FFF-A456-4152-BE42-444CDD58A090}">
      <dgm:prSet/>
      <dgm:spPr/>
      <dgm:t>
        <a:bodyPr/>
        <a:lstStyle/>
        <a:p>
          <a:endParaRPr lang="fr-FR"/>
        </a:p>
      </dgm:t>
    </dgm:pt>
    <dgm:pt modelId="{96759B96-9209-4864-B8AC-0725133BF3A5}">
      <dgm:prSet phldrT="[Texte]" custT="1"/>
      <dgm:spPr/>
      <dgm:t>
        <a:bodyPr/>
        <a:lstStyle/>
        <a:p>
          <a:r>
            <a:rPr lang="fr-FR" sz="1900" dirty="0" smtClean="0"/>
            <a:t>OBJECTIF</a:t>
          </a:r>
        </a:p>
        <a:p>
          <a:r>
            <a:rPr lang="fr-FR" sz="1600" dirty="0" smtClean="0"/>
            <a:t>Pourquoi </a:t>
          </a:r>
          <a:r>
            <a:rPr lang="fr-FR" sz="1600" dirty="0"/>
            <a:t>écrire</a:t>
          </a:r>
        </a:p>
      </dgm:t>
    </dgm:pt>
    <dgm:pt modelId="{2A32F24C-6EED-41EB-940F-D909143682C7}" type="parTrans" cxnId="{800E58EB-804E-4C39-B1B1-78DF3FA2905D}">
      <dgm:prSet/>
      <dgm:spPr/>
      <dgm:t>
        <a:bodyPr/>
        <a:lstStyle/>
        <a:p>
          <a:endParaRPr lang="fr-FR"/>
        </a:p>
      </dgm:t>
    </dgm:pt>
    <dgm:pt modelId="{F3A97046-595B-4BED-BA81-F999B066052D}" type="sibTrans" cxnId="{800E58EB-804E-4C39-B1B1-78DF3FA2905D}">
      <dgm:prSet/>
      <dgm:spPr/>
      <dgm:t>
        <a:bodyPr/>
        <a:lstStyle/>
        <a:p>
          <a:endParaRPr lang="fr-FR"/>
        </a:p>
      </dgm:t>
    </dgm:pt>
    <dgm:pt modelId="{9966CAEE-38DE-4B05-979B-A6FC7EF14CA1}">
      <dgm:prSet phldrT="[Texte]" custT="1"/>
      <dgm:spPr/>
      <dgm:t>
        <a:bodyPr/>
        <a:lstStyle/>
        <a:p>
          <a:r>
            <a:rPr lang="fr-FR" sz="1600" dirty="0" smtClean="0"/>
            <a:t>CHOIX DES MOTS </a:t>
          </a:r>
        </a:p>
        <a:p>
          <a:r>
            <a:rPr lang="fr-FR" sz="1600" dirty="0" smtClean="0"/>
            <a:t>Vocabulaire,</a:t>
          </a:r>
        </a:p>
        <a:p>
          <a:r>
            <a:rPr lang="fr-FR" sz="1600" dirty="0" smtClean="0"/>
            <a:t>idiome </a:t>
          </a:r>
          <a:r>
            <a:rPr lang="fr-FR" sz="1600" dirty="0"/>
            <a:t>et ton</a:t>
          </a:r>
        </a:p>
      </dgm:t>
    </dgm:pt>
    <dgm:pt modelId="{23F90B65-F029-44CD-97E8-A5DC66D7FCF8}" type="parTrans" cxnId="{1B388F45-4851-45FE-87D6-20F7E53AD29D}">
      <dgm:prSet/>
      <dgm:spPr/>
      <dgm:t>
        <a:bodyPr/>
        <a:lstStyle/>
        <a:p>
          <a:endParaRPr lang="fr-FR"/>
        </a:p>
      </dgm:t>
    </dgm:pt>
    <dgm:pt modelId="{1238BD5E-8675-4BDB-9A10-E14E79D7E6F1}" type="sibTrans" cxnId="{1B388F45-4851-45FE-87D6-20F7E53AD29D}">
      <dgm:prSet/>
      <dgm:spPr/>
      <dgm:t>
        <a:bodyPr/>
        <a:lstStyle/>
        <a:p>
          <a:endParaRPr lang="fr-FR"/>
        </a:p>
      </dgm:t>
    </dgm:pt>
    <dgm:pt modelId="{A040B64D-B3A0-411F-9DEC-37C93EC54244}">
      <dgm:prSet custT="1"/>
      <dgm:spPr/>
      <dgm:t>
        <a:bodyPr/>
        <a:lstStyle/>
        <a:p>
          <a:r>
            <a:rPr lang="fr-FR" sz="1600" dirty="0" smtClean="0"/>
            <a:t>ORGANISATION</a:t>
          </a:r>
        </a:p>
        <a:p>
          <a:r>
            <a:rPr lang="fr-FR" sz="1600" dirty="0" smtClean="0"/>
            <a:t>Cohérence paragraphes, </a:t>
          </a:r>
          <a:r>
            <a:rPr lang="fr-FR" sz="1600" dirty="0"/>
            <a:t>thème et </a:t>
          </a:r>
          <a:r>
            <a:rPr lang="fr-FR" sz="1600" dirty="0" smtClean="0"/>
            <a:t>support,</a:t>
          </a:r>
          <a:endParaRPr lang="fr-FR" sz="1600" dirty="0"/>
        </a:p>
        <a:p>
          <a:r>
            <a:rPr lang="fr-FR" sz="1600" dirty="0"/>
            <a:t>cohésion et unité</a:t>
          </a:r>
        </a:p>
      </dgm:t>
    </dgm:pt>
    <dgm:pt modelId="{908ABA47-AF87-4DF9-970F-7669A137EBB8}" type="parTrans" cxnId="{2D0422F3-7059-4C47-BB3F-0ABDE21AA3D9}">
      <dgm:prSet/>
      <dgm:spPr/>
      <dgm:t>
        <a:bodyPr/>
        <a:lstStyle/>
        <a:p>
          <a:endParaRPr lang="fr-FR"/>
        </a:p>
      </dgm:t>
    </dgm:pt>
    <dgm:pt modelId="{0E0F2A12-429C-4CE4-9401-1E33AD329D90}" type="sibTrans" cxnId="{2D0422F3-7059-4C47-BB3F-0ABDE21AA3D9}">
      <dgm:prSet/>
      <dgm:spPr/>
      <dgm:t>
        <a:bodyPr/>
        <a:lstStyle/>
        <a:p>
          <a:endParaRPr lang="fr-FR"/>
        </a:p>
      </dgm:t>
    </dgm:pt>
    <dgm:pt modelId="{6C48658F-38F6-4E4D-93FA-126A67C91452}">
      <dgm:prSet custT="1"/>
      <dgm:spPr/>
      <dgm:t>
        <a:bodyPr/>
        <a:lstStyle/>
        <a:p>
          <a:r>
            <a:rPr lang="fr-FR" sz="1600" b="0" dirty="0" smtClean="0"/>
            <a:t>MÉCANIQUE</a:t>
          </a:r>
        </a:p>
        <a:p>
          <a:r>
            <a:rPr lang="fr-FR" sz="1600" dirty="0" smtClean="0"/>
            <a:t>Épeler, ponctuation</a:t>
          </a:r>
          <a:endParaRPr lang="fr-FR" sz="1600" dirty="0"/>
        </a:p>
      </dgm:t>
    </dgm:pt>
    <dgm:pt modelId="{F8A70C36-CB3A-46D2-B5DD-C4E93920559C}" type="parTrans" cxnId="{996B6BE5-5C71-4A37-B4DF-38E3207E5AD9}">
      <dgm:prSet/>
      <dgm:spPr/>
      <dgm:t>
        <a:bodyPr/>
        <a:lstStyle/>
        <a:p>
          <a:endParaRPr lang="fr-FR"/>
        </a:p>
      </dgm:t>
    </dgm:pt>
    <dgm:pt modelId="{691DA656-3BA0-4AB0-A0C1-8585C8D494AB}" type="sibTrans" cxnId="{996B6BE5-5C71-4A37-B4DF-38E3207E5AD9}">
      <dgm:prSet/>
      <dgm:spPr/>
      <dgm:t>
        <a:bodyPr/>
        <a:lstStyle/>
        <a:p>
          <a:endParaRPr lang="fr-FR"/>
        </a:p>
      </dgm:t>
    </dgm:pt>
    <dgm:pt modelId="{9AB947C1-78E9-4BB0-B2D1-BA8908CC898B}">
      <dgm:prSet custT="1"/>
      <dgm:spPr/>
      <dgm:t>
        <a:bodyPr/>
        <a:lstStyle/>
        <a:p>
          <a:r>
            <a:rPr lang="fr-FR" sz="1600" dirty="0" smtClean="0"/>
            <a:t>GRAMMAIRE</a:t>
          </a:r>
        </a:p>
        <a:p>
          <a:r>
            <a:rPr lang="fr-FR" sz="1600" b="0" dirty="0" smtClean="0"/>
            <a:t>Règles </a:t>
          </a:r>
          <a:r>
            <a:rPr lang="fr-FR" sz="1600" b="0" dirty="0"/>
            <a:t>pour les </a:t>
          </a:r>
          <a:r>
            <a:rPr lang="fr-FR" sz="1600" b="0" dirty="0" smtClean="0"/>
            <a:t>verbes, accords, articles, pronoms</a:t>
          </a:r>
          <a:endParaRPr lang="fr-FR" sz="1600" b="0" dirty="0"/>
        </a:p>
      </dgm:t>
    </dgm:pt>
    <dgm:pt modelId="{B139F34E-D971-4EE0-B367-F790390D046A}" type="parTrans" cxnId="{3E096D3F-FDED-486D-9554-11DF406649D8}">
      <dgm:prSet/>
      <dgm:spPr/>
      <dgm:t>
        <a:bodyPr/>
        <a:lstStyle/>
        <a:p>
          <a:endParaRPr lang="fr-FR"/>
        </a:p>
      </dgm:t>
    </dgm:pt>
    <dgm:pt modelId="{0822A0A4-E0C2-426E-BA6D-7FE6915788B9}" type="sibTrans" cxnId="{3E096D3F-FDED-486D-9554-11DF406649D8}">
      <dgm:prSet/>
      <dgm:spPr/>
      <dgm:t>
        <a:bodyPr/>
        <a:lstStyle/>
        <a:p>
          <a:endParaRPr lang="fr-FR"/>
        </a:p>
      </dgm:t>
    </dgm:pt>
    <dgm:pt modelId="{C942C806-7899-4813-9C58-65663E5A56E4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fr-FR" sz="500" dirty="0"/>
            <a:t/>
          </a:r>
          <a:br>
            <a:rPr lang="fr-FR" sz="500" dirty="0"/>
          </a:br>
          <a:r>
            <a:rPr lang="fr-FR" sz="1600" dirty="0" smtClean="0"/>
            <a:t>SYNTAXE </a:t>
          </a:r>
        </a:p>
        <a:p>
          <a:pPr algn="ctr">
            <a:lnSpc>
              <a:spcPct val="100000"/>
            </a:lnSpc>
          </a:pPr>
          <a:r>
            <a:rPr lang="fr-FR" sz="1600" dirty="0" smtClean="0"/>
            <a:t>Structure </a:t>
          </a:r>
          <a:r>
            <a:rPr lang="fr-FR" sz="1600" dirty="0"/>
            <a:t>des </a:t>
          </a:r>
          <a:r>
            <a:rPr lang="fr-FR" sz="1600" dirty="0" smtClean="0"/>
            <a:t>phrases,</a:t>
          </a:r>
        </a:p>
        <a:p>
          <a:pPr algn="ctr">
            <a:lnSpc>
              <a:spcPct val="100000"/>
            </a:lnSpc>
          </a:pPr>
          <a:r>
            <a:rPr lang="fr-FR" sz="1600" dirty="0" smtClean="0"/>
            <a:t> structure </a:t>
          </a:r>
          <a:r>
            <a:rPr lang="fr-FR" sz="1600" dirty="0"/>
            <a:t>des </a:t>
          </a:r>
          <a:r>
            <a:rPr lang="fr-FR" sz="1600" dirty="0" smtClean="0"/>
            <a:t>limites,</a:t>
          </a:r>
          <a:endParaRPr lang="fr-FR" sz="1600" dirty="0"/>
        </a:p>
        <a:p>
          <a:pPr algn="ctr">
            <a:lnSpc>
              <a:spcPct val="100000"/>
            </a:lnSpc>
          </a:pPr>
          <a:r>
            <a:rPr lang="fr-FR" sz="1600" dirty="0" smtClean="0"/>
            <a:t>choix </a:t>
          </a:r>
          <a:r>
            <a:rPr lang="fr-FR" sz="1600" dirty="0"/>
            <a:t>de styles </a:t>
          </a:r>
        </a:p>
      </dgm:t>
    </dgm:pt>
    <dgm:pt modelId="{34D2CB79-49FD-4CED-B9A4-ED758A9A05EA}" type="parTrans" cxnId="{5C007596-F104-42BD-A575-6B03DABC2262}">
      <dgm:prSet/>
      <dgm:spPr/>
      <dgm:t>
        <a:bodyPr/>
        <a:lstStyle/>
        <a:p>
          <a:endParaRPr lang="fr-FR"/>
        </a:p>
      </dgm:t>
    </dgm:pt>
    <dgm:pt modelId="{EFED3E23-D70A-41E8-8C5F-1B5656303B6F}" type="sibTrans" cxnId="{5C007596-F104-42BD-A575-6B03DABC2262}">
      <dgm:prSet/>
      <dgm:spPr/>
      <dgm:t>
        <a:bodyPr/>
        <a:lstStyle/>
        <a:p>
          <a:endParaRPr lang="fr-FR"/>
        </a:p>
      </dgm:t>
    </dgm:pt>
    <dgm:pt modelId="{075E54A5-7138-4BC4-9B9D-1BD5B45A2623}" type="pres">
      <dgm:prSet presAssocID="{F9613AC8-18A4-4735-BE6E-446524C75E0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6EF734C-5C4B-4260-A52C-E46A4E37E1D2}" type="pres">
      <dgm:prSet presAssocID="{B0F4A28D-EE83-4BC9-86CF-7A8FDCBAED00}" presName="node" presStyleLbl="node1" presStyleIdx="0" presStyleCnt="9" custScaleX="234971" custScaleY="264760" custRadScaleRad="70920" custRadScaleInc="-279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39325D-062E-4065-B284-112A420711FE}" type="pres">
      <dgm:prSet presAssocID="{B0F4A28D-EE83-4BC9-86CF-7A8FDCBAED00}" presName="spNode" presStyleCnt="0"/>
      <dgm:spPr/>
    </dgm:pt>
    <dgm:pt modelId="{9B6A3A46-54EA-4ADF-9D53-E3FE596484C9}" type="pres">
      <dgm:prSet presAssocID="{E033AC45-4A9C-4EAC-8D7D-BE681F89546E}" presName="sibTrans" presStyleLbl="sibTrans1D1" presStyleIdx="0" presStyleCnt="9"/>
      <dgm:spPr/>
      <dgm:t>
        <a:bodyPr/>
        <a:lstStyle/>
        <a:p>
          <a:endParaRPr lang="en-GB"/>
        </a:p>
      </dgm:t>
    </dgm:pt>
    <dgm:pt modelId="{84394ED0-EDEA-42DC-962A-6CC255484A1C}" type="pres">
      <dgm:prSet presAssocID="{17628560-79B7-488D-BEB1-B4C9FCBFB459}" presName="node" presStyleLbl="node1" presStyleIdx="1" presStyleCnt="9" custScaleX="266706" custScaleY="266309" custRadScaleRad="128268" custRadScaleInc="1246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576883-516D-44B0-A212-C39A4C2C15FB}" type="pres">
      <dgm:prSet presAssocID="{17628560-79B7-488D-BEB1-B4C9FCBFB459}" presName="spNode" presStyleCnt="0"/>
      <dgm:spPr/>
    </dgm:pt>
    <dgm:pt modelId="{4CA4D72D-073E-46D2-BFAD-21F761F871A7}" type="pres">
      <dgm:prSet presAssocID="{88002E3F-7091-4160-938B-80E50C699DDC}" presName="sibTrans" presStyleLbl="sibTrans1D1" presStyleIdx="1" presStyleCnt="9"/>
      <dgm:spPr/>
      <dgm:t>
        <a:bodyPr/>
        <a:lstStyle/>
        <a:p>
          <a:endParaRPr lang="en-GB"/>
        </a:p>
      </dgm:t>
    </dgm:pt>
    <dgm:pt modelId="{C7AED09A-E5D6-4A73-9E28-FE8E7B5C2E76}" type="pres">
      <dgm:prSet presAssocID="{F7FBEDB7-714B-4EC1-8100-FE372BAD0ADA}" presName="node" presStyleLbl="node1" presStyleIdx="2" presStyleCnt="9" custScaleX="200918" custScaleY="148970" custRadScaleRad="129594" custRadScaleInc="598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F409EB-92FD-42E1-BF2C-43665C495EB8}" type="pres">
      <dgm:prSet presAssocID="{F7FBEDB7-714B-4EC1-8100-FE372BAD0ADA}" presName="spNode" presStyleCnt="0"/>
      <dgm:spPr/>
    </dgm:pt>
    <dgm:pt modelId="{9E5CEFAF-1417-4CD9-96ED-165FE37F3978}" type="pres">
      <dgm:prSet presAssocID="{DDBC3B59-C73B-450F-8A5F-5FE0FEC0A411}" presName="sibTrans" presStyleLbl="sibTrans1D1" presStyleIdx="2" presStyleCnt="9"/>
      <dgm:spPr/>
      <dgm:t>
        <a:bodyPr/>
        <a:lstStyle/>
        <a:p>
          <a:endParaRPr lang="en-GB"/>
        </a:p>
      </dgm:t>
    </dgm:pt>
    <dgm:pt modelId="{D6AFF5EB-3B0F-4984-B175-FE9B00328C2B}" type="pres">
      <dgm:prSet presAssocID="{96759B96-9209-4864-B8AC-0725133BF3A5}" presName="node" presStyleLbl="node1" presStyleIdx="3" presStyleCnt="9" custScaleX="168027" custScaleY="222498" custRadScaleRad="149697" custRadScaleInc="-387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5FB27F-70C2-4D8D-97E1-18480CF231C2}" type="pres">
      <dgm:prSet presAssocID="{96759B96-9209-4864-B8AC-0725133BF3A5}" presName="spNode" presStyleCnt="0"/>
      <dgm:spPr/>
    </dgm:pt>
    <dgm:pt modelId="{2DA03E2C-FCD0-4334-90EF-E328DAF47605}" type="pres">
      <dgm:prSet presAssocID="{F3A97046-595B-4BED-BA81-F999B066052D}" presName="sibTrans" presStyleLbl="sibTrans1D1" presStyleIdx="3" presStyleCnt="9"/>
      <dgm:spPr/>
      <dgm:t>
        <a:bodyPr/>
        <a:lstStyle/>
        <a:p>
          <a:endParaRPr lang="en-GB"/>
        </a:p>
      </dgm:t>
    </dgm:pt>
    <dgm:pt modelId="{B1A112EC-2A40-467B-9FD3-20B46CF03E35}" type="pres">
      <dgm:prSet presAssocID="{9966CAEE-38DE-4B05-979B-A6FC7EF14CA1}" presName="node" presStyleLbl="node1" presStyleIdx="4" presStyleCnt="9" custScaleX="170178" custScaleY="237895" custRadScaleRad="86750" custRadScaleInc="-1890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9F4B78-84D5-40AC-88B9-2C55D810D918}" type="pres">
      <dgm:prSet presAssocID="{9966CAEE-38DE-4B05-979B-A6FC7EF14CA1}" presName="spNode" presStyleCnt="0"/>
      <dgm:spPr/>
    </dgm:pt>
    <dgm:pt modelId="{BC197B4F-40EA-431E-8432-5DB0D67D3FA8}" type="pres">
      <dgm:prSet presAssocID="{1238BD5E-8675-4BDB-9A10-E14E79D7E6F1}" presName="sibTrans" presStyleLbl="sibTrans1D1" presStyleIdx="4" presStyleCnt="9"/>
      <dgm:spPr/>
      <dgm:t>
        <a:bodyPr/>
        <a:lstStyle/>
        <a:p>
          <a:endParaRPr lang="en-GB"/>
        </a:p>
      </dgm:t>
    </dgm:pt>
    <dgm:pt modelId="{EF5BF0FB-C975-491A-AA26-CD33FF9DF867}" type="pres">
      <dgm:prSet presAssocID="{A040B64D-B3A0-411F-9DEC-37C93EC54244}" presName="node" presStyleLbl="node1" presStyleIdx="5" presStyleCnt="9" custScaleX="272871" custScaleY="230002" custRadScaleRad="72884" custRadScaleInc="1031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1E45FA-9ECD-4F8F-8A4E-D46F0EE02664}" type="pres">
      <dgm:prSet presAssocID="{A040B64D-B3A0-411F-9DEC-37C93EC54244}" presName="spNode" presStyleCnt="0"/>
      <dgm:spPr/>
    </dgm:pt>
    <dgm:pt modelId="{E896F016-AAC4-403E-89B4-732A87FEC862}" type="pres">
      <dgm:prSet presAssocID="{0E0F2A12-429C-4CE4-9401-1E33AD329D90}" presName="sibTrans" presStyleLbl="sibTrans1D1" presStyleIdx="5" presStyleCnt="9"/>
      <dgm:spPr/>
      <dgm:t>
        <a:bodyPr/>
        <a:lstStyle/>
        <a:p>
          <a:endParaRPr lang="en-GB"/>
        </a:p>
      </dgm:t>
    </dgm:pt>
    <dgm:pt modelId="{0CA95F28-6D64-4306-88BA-31D0668ED545}" type="pres">
      <dgm:prSet presAssocID="{6C48658F-38F6-4E4D-93FA-126A67C91452}" presName="node" presStyleLbl="node1" presStyleIdx="6" presStyleCnt="9" custScaleX="176901" custScaleY="194165" custRadScaleRad="161532" custRadScaleInc="439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A6F885-AA68-42D2-8AC3-60395FAE0730}" type="pres">
      <dgm:prSet presAssocID="{6C48658F-38F6-4E4D-93FA-126A67C91452}" presName="spNode" presStyleCnt="0"/>
      <dgm:spPr/>
    </dgm:pt>
    <dgm:pt modelId="{E2BF02BB-0CEA-41D1-A55D-CBA09CBA048F}" type="pres">
      <dgm:prSet presAssocID="{691DA656-3BA0-4AB0-A0C1-8585C8D494AB}" presName="sibTrans" presStyleLbl="sibTrans1D1" presStyleIdx="6" presStyleCnt="9"/>
      <dgm:spPr/>
      <dgm:t>
        <a:bodyPr/>
        <a:lstStyle/>
        <a:p>
          <a:endParaRPr lang="en-GB"/>
        </a:p>
      </dgm:t>
    </dgm:pt>
    <dgm:pt modelId="{9B19DF63-7DD7-40F0-B386-7F047549C673}" type="pres">
      <dgm:prSet presAssocID="{9AB947C1-78E9-4BB0-B2D1-BA8908CC898B}" presName="node" presStyleLbl="node1" presStyleIdx="7" presStyleCnt="9" custScaleX="201464" custScaleY="172821" custRadScaleRad="145720" custRadScaleInc="-707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25E506-15CC-4AC9-812F-D5A17FE3FF4E}" type="pres">
      <dgm:prSet presAssocID="{9AB947C1-78E9-4BB0-B2D1-BA8908CC898B}" presName="spNode" presStyleCnt="0"/>
      <dgm:spPr/>
    </dgm:pt>
    <dgm:pt modelId="{8CEB8EE0-9A3C-4D5D-9E1F-FF87FC5DF98C}" type="pres">
      <dgm:prSet presAssocID="{0822A0A4-E0C2-426E-BA6D-7FE6915788B9}" presName="sibTrans" presStyleLbl="sibTrans1D1" presStyleIdx="7" presStyleCnt="9"/>
      <dgm:spPr/>
      <dgm:t>
        <a:bodyPr/>
        <a:lstStyle/>
        <a:p>
          <a:endParaRPr lang="en-GB"/>
        </a:p>
      </dgm:t>
    </dgm:pt>
    <dgm:pt modelId="{1215EA3C-54C0-4273-9608-B890D2EB800B}" type="pres">
      <dgm:prSet presAssocID="{C942C806-7899-4813-9C58-65663E5A56E4}" presName="node" presStyleLbl="node1" presStyleIdx="8" presStyleCnt="9" custScaleX="279764" custScaleY="256857" custRadScaleRad="139844" custRadScaleInc="-1433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759650-0210-44F3-93E8-22ADDF1BBE2F}" type="pres">
      <dgm:prSet presAssocID="{C942C806-7899-4813-9C58-65663E5A56E4}" presName="spNode" presStyleCnt="0"/>
      <dgm:spPr/>
    </dgm:pt>
    <dgm:pt modelId="{74D60C9B-BE39-466E-ABA3-4D5F4DB0456A}" type="pres">
      <dgm:prSet presAssocID="{EFED3E23-D70A-41E8-8C5F-1B5656303B6F}" presName="sibTrans" presStyleLbl="sibTrans1D1" presStyleIdx="8" presStyleCnt="9"/>
      <dgm:spPr/>
      <dgm:t>
        <a:bodyPr/>
        <a:lstStyle/>
        <a:p>
          <a:endParaRPr lang="en-GB"/>
        </a:p>
      </dgm:t>
    </dgm:pt>
  </dgm:ptLst>
  <dgm:cxnLst>
    <dgm:cxn modelId="{F99A6D68-A02E-4E83-B026-A0985FDB5F21}" type="presOf" srcId="{DDBC3B59-C73B-450F-8A5F-5FE0FEC0A411}" destId="{9E5CEFAF-1417-4CD9-96ED-165FE37F3978}" srcOrd="0" destOrd="0" presId="urn:microsoft.com/office/officeart/2005/8/layout/cycle6"/>
    <dgm:cxn modelId="{E80A3B1E-B878-45A0-87FA-C75C777089C6}" type="presOf" srcId="{C942C806-7899-4813-9C58-65663E5A56E4}" destId="{1215EA3C-54C0-4273-9608-B890D2EB800B}" srcOrd="0" destOrd="0" presId="urn:microsoft.com/office/officeart/2005/8/layout/cycle6"/>
    <dgm:cxn modelId="{3E096D3F-FDED-486D-9554-11DF406649D8}" srcId="{F9613AC8-18A4-4735-BE6E-446524C75E04}" destId="{9AB947C1-78E9-4BB0-B2D1-BA8908CC898B}" srcOrd="7" destOrd="0" parTransId="{B139F34E-D971-4EE0-B367-F790390D046A}" sibTransId="{0822A0A4-E0C2-426E-BA6D-7FE6915788B9}"/>
    <dgm:cxn modelId="{1D149691-50A1-47C5-9ECF-FC661A7A1C89}" srcId="{F9613AC8-18A4-4735-BE6E-446524C75E04}" destId="{B0F4A28D-EE83-4BC9-86CF-7A8FDCBAED00}" srcOrd="0" destOrd="0" parTransId="{1B60DA5E-7CE6-474B-B791-1F7CC98D3B68}" sibTransId="{E033AC45-4A9C-4EAC-8D7D-BE681F89546E}"/>
    <dgm:cxn modelId="{78ED0F96-6238-47CA-AF54-3564F1F9F9AB}" type="presOf" srcId="{EFED3E23-D70A-41E8-8C5F-1B5656303B6F}" destId="{74D60C9B-BE39-466E-ABA3-4D5F4DB0456A}" srcOrd="0" destOrd="0" presId="urn:microsoft.com/office/officeart/2005/8/layout/cycle6"/>
    <dgm:cxn modelId="{E43F7FFF-A456-4152-BE42-444CDD58A090}" srcId="{F9613AC8-18A4-4735-BE6E-446524C75E04}" destId="{F7FBEDB7-714B-4EC1-8100-FE372BAD0ADA}" srcOrd="2" destOrd="0" parTransId="{04C26439-AEA6-4688-BA35-2B7D6F223695}" sibTransId="{DDBC3B59-C73B-450F-8A5F-5FE0FEC0A411}"/>
    <dgm:cxn modelId="{E47089E7-FF87-4CE8-A412-09809076BAA1}" type="presOf" srcId="{0822A0A4-E0C2-426E-BA6D-7FE6915788B9}" destId="{8CEB8EE0-9A3C-4D5D-9E1F-FF87FC5DF98C}" srcOrd="0" destOrd="0" presId="urn:microsoft.com/office/officeart/2005/8/layout/cycle6"/>
    <dgm:cxn modelId="{1AD364D2-765B-46A9-8771-F1762BBEDA09}" type="presOf" srcId="{F9613AC8-18A4-4735-BE6E-446524C75E04}" destId="{075E54A5-7138-4BC4-9B9D-1BD5B45A2623}" srcOrd="0" destOrd="0" presId="urn:microsoft.com/office/officeart/2005/8/layout/cycle6"/>
    <dgm:cxn modelId="{9BF26F13-E186-446F-BB25-FF470FC7DF7E}" type="presOf" srcId="{F3A97046-595B-4BED-BA81-F999B066052D}" destId="{2DA03E2C-FCD0-4334-90EF-E328DAF47605}" srcOrd="0" destOrd="0" presId="urn:microsoft.com/office/officeart/2005/8/layout/cycle6"/>
    <dgm:cxn modelId="{1B388F45-4851-45FE-87D6-20F7E53AD29D}" srcId="{F9613AC8-18A4-4735-BE6E-446524C75E04}" destId="{9966CAEE-38DE-4B05-979B-A6FC7EF14CA1}" srcOrd="4" destOrd="0" parTransId="{23F90B65-F029-44CD-97E8-A5DC66D7FCF8}" sibTransId="{1238BD5E-8675-4BDB-9A10-E14E79D7E6F1}"/>
    <dgm:cxn modelId="{C2EA4CFF-C7FA-4547-97F7-2EAB1620CCFA}" type="presOf" srcId="{E033AC45-4A9C-4EAC-8D7D-BE681F89546E}" destId="{9B6A3A46-54EA-4ADF-9D53-E3FE596484C9}" srcOrd="0" destOrd="0" presId="urn:microsoft.com/office/officeart/2005/8/layout/cycle6"/>
    <dgm:cxn modelId="{800E58EB-804E-4C39-B1B1-78DF3FA2905D}" srcId="{F9613AC8-18A4-4735-BE6E-446524C75E04}" destId="{96759B96-9209-4864-B8AC-0725133BF3A5}" srcOrd="3" destOrd="0" parTransId="{2A32F24C-6EED-41EB-940F-D909143682C7}" sibTransId="{F3A97046-595B-4BED-BA81-F999B066052D}"/>
    <dgm:cxn modelId="{2E2480B6-7575-43F5-9274-3C1C1CD140AB}" type="presOf" srcId="{1238BD5E-8675-4BDB-9A10-E14E79D7E6F1}" destId="{BC197B4F-40EA-431E-8432-5DB0D67D3FA8}" srcOrd="0" destOrd="0" presId="urn:microsoft.com/office/officeart/2005/8/layout/cycle6"/>
    <dgm:cxn modelId="{C62964A8-5276-4CD8-AD20-D2D074FB3892}" srcId="{F9613AC8-18A4-4735-BE6E-446524C75E04}" destId="{17628560-79B7-488D-BEB1-B4C9FCBFB459}" srcOrd="1" destOrd="0" parTransId="{CFC56356-C484-4230-8FAF-726C8845AE63}" sibTransId="{88002E3F-7091-4160-938B-80E50C699DDC}"/>
    <dgm:cxn modelId="{996B6BE5-5C71-4A37-B4DF-38E3207E5AD9}" srcId="{F9613AC8-18A4-4735-BE6E-446524C75E04}" destId="{6C48658F-38F6-4E4D-93FA-126A67C91452}" srcOrd="6" destOrd="0" parTransId="{F8A70C36-CB3A-46D2-B5DD-C4E93920559C}" sibTransId="{691DA656-3BA0-4AB0-A0C1-8585C8D494AB}"/>
    <dgm:cxn modelId="{2D0422F3-7059-4C47-BB3F-0ABDE21AA3D9}" srcId="{F9613AC8-18A4-4735-BE6E-446524C75E04}" destId="{A040B64D-B3A0-411F-9DEC-37C93EC54244}" srcOrd="5" destOrd="0" parTransId="{908ABA47-AF87-4DF9-970F-7669A137EBB8}" sibTransId="{0E0F2A12-429C-4CE4-9401-1E33AD329D90}"/>
    <dgm:cxn modelId="{351342B3-DE1B-4AA9-85B4-825A47F5B213}" type="presOf" srcId="{F7FBEDB7-714B-4EC1-8100-FE372BAD0ADA}" destId="{C7AED09A-E5D6-4A73-9E28-FE8E7B5C2E76}" srcOrd="0" destOrd="0" presId="urn:microsoft.com/office/officeart/2005/8/layout/cycle6"/>
    <dgm:cxn modelId="{EB8813AF-8238-43A6-9C7E-DAFB07C1BB31}" type="presOf" srcId="{9AB947C1-78E9-4BB0-B2D1-BA8908CC898B}" destId="{9B19DF63-7DD7-40F0-B386-7F047549C673}" srcOrd="0" destOrd="0" presId="urn:microsoft.com/office/officeart/2005/8/layout/cycle6"/>
    <dgm:cxn modelId="{2B9DAB37-7F87-48D1-9956-9972261B7BBF}" type="presOf" srcId="{9966CAEE-38DE-4B05-979B-A6FC7EF14CA1}" destId="{B1A112EC-2A40-467B-9FD3-20B46CF03E35}" srcOrd="0" destOrd="0" presId="urn:microsoft.com/office/officeart/2005/8/layout/cycle6"/>
    <dgm:cxn modelId="{88CA4D5B-FDEA-4EC7-9B0D-4E7B27C2E12B}" type="presOf" srcId="{A040B64D-B3A0-411F-9DEC-37C93EC54244}" destId="{EF5BF0FB-C975-491A-AA26-CD33FF9DF867}" srcOrd="0" destOrd="0" presId="urn:microsoft.com/office/officeart/2005/8/layout/cycle6"/>
    <dgm:cxn modelId="{300CBD46-F4F3-4E9D-B237-14EA9F190482}" type="presOf" srcId="{6C48658F-38F6-4E4D-93FA-126A67C91452}" destId="{0CA95F28-6D64-4306-88BA-31D0668ED545}" srcOrd="0" destOrd="0" presId="urn:microsoft.com/office/officeart/2005/8/layout/cycle6"/>
    <dgm:cxn modelId="{5C007596-F104-42BD-A575-6B03DABC2262}" srcId="{F9613AC8-18A4-4735-BE6E-446524C75E04}" destId="{C942C806-7899-4813-9C58-65663E5A56E4}" srcOrd="8" destOrd="0" parTransId="{34D2CB79-49FD-4CED-B9A4-ED758A9A05EA}" sibTransId="{EFED3E23-D70A-41E8-8C5F-1B5656303B6F}"/>
    <dgm:cxn modelId="{48FA584D-463C-4357-944B-46E50F73660A}" type="presOf" srcId="{88002E3F-7091-4160-938B-80E50C699DDC}" destId="{4CA4D72D-073E-46D2-BFAD-21F761F871A7}" srcOrd="0" destOrd="0" presId="urn:microsoft.com/office/officeart/2005/8/layout/cycle6"/>
    <dgm:cxn modelId="{9AB07D8D-22E3-4DE3-9007-4B8B65C07FF0}" type="presOf" srcId="{B0F4A28D-EE83-4BC9-86CF-7A8FDCBAED00}" destId="{26EF734C-5C4B-4260-A52C-E46A4E37E1D2}" srcOrd="0" destOrd="0" presId="urn:microsoft.com/office/officeart/2005/8/layout/cycle6"/>
    <dgm:cxn modelId="{8AEFC1D8-A0EF-42D3-8994-381F913300BC}" type="presOf" srcId="{17628560-79B7-488D-BEB1-B4C9FCBFB459}" destId="{84394ED0-EDEA-42DC-962A-6CC255484A1C}" srcOrd="0" destOrd="0" presId="urn:microsoft.com/office/officeart/2005/8/layout/cycle6"/>
    <dgm:cxn modelId="{715DC43F-87CC-4C74-A385-70190AA0B9A7}" type="presOf" srcId="{0E0F2A12-429C-4CE4-9401-1E33AD329D90}" destId="{E896F016-AAC4-403E-89B4-732A87FEC862}" srcOrd="0" destOrd="0" presId="urn:microsoft.com/office/officeart/2005/8/layout/cycle6"/>
    <dgm:cxn modelId="{9D39F607-4C6D-49E8-AB91-404EA7138BE8}" type="presOf" srcId="{691DA656-3BA0-4AB0-A0C1-8585C8D494AB}" destId="{E2BF02BB-0CEA-41D1-A55D-CBA09CBA048F}" srcOrd="0" destOrd="0" presId="urn:microsoft.com/office/officeart/2005/8/layout/cycle6"/>
    <dgm:cxn modelId="{9FF78BED-3E80-4CE4-BFAE-019F8A4D99CA}" type="presOf" srcId="{96759B96-9209-4864-B8AC-0725133BF3A5}" destId="{D6AFF5EB-3B0F-4984-B175-FE9B00328C2B}" srcOrd="0" destOrd="0" presId="urn:microsoft.com/office/officeart/2005/8/layout/cycle6"/>
    <dgm:cxn modelId="{79708D1A-FE75-45D6-8DF2-B2240DAB1E20}" type="presParOf" srcId="{075E54A5-7138-4BC4-9B9D-1BD5B45A2623}" destId="{26EF734C-5C4B-4260-A52C-E46A4E37E1D2}" srcOrd="0" destOrd="0" presId="urn:microsoft.com/office/officeart/2005/8/layout/cycle6"/>
    <dgm:cxn modelId="{843B78C7-A903-4E8B-ADDA-BDBA6D81C109}" type="presParOf" srcId="{075E54A5-7138-4BC4-9B9D-1BD5B45A2623}" destId="{0139325D-062E-4065-B284-112A420711FE}" srcOrd="1" destOrd="0" presId="urn:microsoft.com/office/officeart/2005/8/layout/cycle6"/>
    <dgm:cxn modelId="{D70EE6C8-BEF0-4A71-AC6E-381A575E4537}" type="presParOf" srcId="{075E54A5-7138-4BC4-9B9D-1BD5B45A2623}" destId="{9B6A3A46-54EA-4ADF-9D53-E3FE596484C9}" srcOrd="2" destOrd="0" presId="urn:microsoft.com/office/officeart/2005/8/layout/cycle6"/>
    <dgm:cxn modelId="{5953E868-99C9-4B01-867A-F1CB65B9BC2D}" type="presParOf" srcId="{075E54A5-7138-4BC4-9B9D-1BD5B45A2623}" destId="{84394ED0-EDEA-42DC-962A-6CC255484A1C}" srcOrd="3" destOrd="0" presId="urn:microsoft.com/office/officeart/2005/8/layout/cycle6"/>
    <dgm:cxn modelId="{A5204411-04B0-46A8-8F60-B156A86DE172}" type="presParOf" srcId="{075E54A5-7138-4BC4-9B9D-1BD5B45A2623}" destId="{8A576883-516D-44B0-A212-C39A4C2C15FB}" srcOrd="4" destOrd="0" presId="urn:microsoft.com/office/officeart/2005/8/layout/cycle6"/>
    <dgm:cxn modelId="{E6B4A2AA-AB16-4CE9-AC21-347B94FA6286}" type="presParOf" srcId="{075E54A5-7138-4BC4-9B9D-1BD5B45A2623}" destId="{4CA4D72D-073E-46D2-BFAD-21F761F871A7}" srcOrd="5" destOrd="0" presId="urn:microsoft.com/office/officeart/2005/8/layout/cycle6"/>
    <dgm:cxn modelId="{4F71B296-E85F-4E27-B1A8-2E8369A93E80}" type="presParOf" srcId="{075E54A5-7138-4BC4-9B9D-1BD5B45A2623}" destId="{C7AED09A-E5D6-4A73-9E28-FE8E7B5C2E76}" srcOrd="6" destOrd="0" presId="urn:microsoft.com/office/officeart/2005/8/layout/cycle6"/>
    <dgm:cxn modelId="{7D1DDF66-8A48-4381-B77C-56C895B113A8}" type="presParOf" srcId="{075E54A5-7138-4BC4-9B9D-1BD5B45A2623}" destId="{3CF409EB-92FD-42E1-BF2C-43665C495EB8}" srcOrd="7" destOrd="0" presId="urn:microsoft.com/office/officeart/2005/8/layout/cycle6"/>
    <dgm:cxn modelId="{8F2B6464-4082-4115-8274-91643945DDAA}" type="presParOf" srcId="{075E54A5-7138-4BC4-9B9D-1BD5B45A2623}" destId="{9E5CEFAF-1417-4CD9-96ED-165FE37F3978}" srcOrd="8" destOrd="0" presId="urn:microsoft.com/office/officeart/2005/8/layout/cycle6"/>
    <dgm:cxn modelId="{C6BA1E1A-0DC1-4D04-9A82-CC8FB6C02B86}" type="presParOf" srcId="{075E54A5-7138-4BC4-9B9D-1BD5B45A2623}" destId="{D6AFF5EB-3B0F-4984-B175-FE9B00328C2B}" srcOrd="9" destOrd="0" presId="urn:microsoft.com/office/officeart/2005/8/layout/cycle6"/>
    <dgm:cxn modelId="{4E72F347-A4C9-441E-87D3-CEB946F7E13F}" type="presParOf" srcId="{075E54A5-7138-4BC4-9B9D-1BD5B45A2623}" destId="{185FB27F-70C2-4D8D-97E1-18480CF231C2}" srcOrd="10" destOrd="0" presId="urn:microsoft.com/office/officeart/2005/8/layout/cycle6"/>
    <dgm:cxn modelId="{6210DB23-111A-4245-9DC0-54C12ED0D37A}" type="presParOf" srcId="{075E54A5-7138-4BC4-9B9D-1BD5B45A2623}" destId="{2DA03E2C-FCD0-4334-90EF-E328DAF47605}" srcOrd="11" destOrd="0" presId="urn:microsoft.com/office/officeart/2005/8/layout/cycle6"/>
    <dgm:cxn modelId="{EDAB21E2-5146-4F7A-A5EC-CFC7C56E28C8}" type="presParOf" srcId="{075E54A5-7138-4BC4-9B9D-1BD5B45A2623}" destId="{B1A112EC-2A40-467B-9FD3-20B46CF03E35}" srcOrd="12" destOrd="0" presId="urn:microsoft.com/office/officeart/2005/8/layout/cycle6"/>
    <dgm:cxn modelId="{721A3825-4FDA-421C-B71A-4BF909941B58}" type="presParOf" srcId="{075E54A5-7138-4BC4-9B9D-1BD5B45A2623}" destId="{429F4B78-84D5-40AC-88B9-2C55D810D918}" srcOrd="13" destOrd="0" presId="urn:microsoft.com/office/officeart/2005/8/layout/cycle6"/>
    <dgm:cxn modelId="{1C0BD539-B659-4BEA-92E9-9A93155DE152}" type="presParOf" srcId="{075E54A5-7138-4BC4-9B9D-1BD5B45A2623}" destId="{BC197B4F-40EA-431E-8432-5DB0D67D3FA8}" srcOrd="14" destOrd="0" presId="urn:microsoft.com/office/officeart/2005/8/layout/cycle6"/>
    <dgm:cxn modelId="{BFCED925-A792-4EC9-8EBF-B6A39251BAB9}" type="presParOf" srcId="{075E54A5-7138-4BC4-9B9D-1BD5B45A2623}" destId="{EF5BF0FB-C975-491A-AA26-CD33FF9DF867}" srcOrd="15" destOrd="0" presId="urn:microsoft.com/office/officeart/2005/8/layout/cycle6"/>
    <dgm:cxn modelId="{1109B95C-EF3D-45B0-BB73-808BD6968D92}" type="presParOf" srcId="{075E54A5-7138-4BC4-9B9D-1BD5B45A2623}" destId="{0F1E45FA-9ECD-4F8F-8A4E-D46F0EE02664}" srcOrd="16" destOrd="0" presId="urn:microsoft.com/office/officeart/2005/8/layout/cycle6"/>
    <dgm:cxn modelId="{48843F9C-896A-425C-990B-A23A246A65C9}" type="presParOf" srcId="{075E54A5-7138-4BC4-9B9D-1BD5B45A2623}" destId="{E896F016-AAC4-403E-89B4-732A87FEC862}" srcOrd="17" destOrd="0" presId="urn:microsoft.com/office/officeart/2005/8/layout/cycle6"/>
    <dgm:cxn modelId="{62DF22D0-4C23-412F-AF62-97721F94CDF1}" type="presParOf" srcId="{075E54A5-7138-4BC4-9B9D-1BD5B45A2623}" destId="{0CA95F28-6D64-4306-88BA-31D0668ED545}" srcOrd="18" destOrd="0" presId="urn:microsoft.com/office/officeart/2005/8/layout/cycle6"/>
    <dgm:cxn modelId="{7208D0DA-9D0C-48D5-9ECA-5903778AE78D}" type="presParOf" srcId="{075E54A5-7138-4BC4-9B9D-1BD5B45A2623}" destId="{43A6F885-AA68-42D2-8AC3-60395FAE0730}" srcOrd="19" destOrd="0" presId="urn:microsoft.com/office/officeart/2005/8/layout/cycle6"/>
    <dgm:cxn modelId="{F4B1B77A-9086-4BC2-8265-48BB5FCD214B}" type="presParOf" srcId="{075E54A5-7138-4BC4-9B9D-1BD5B45A2623}" destId="{E2BF02BB-0CEA-41D1-A55D-CBA09CBA048F}" srcOrd="20" destOrd="0" presId="urn:microsoft.com/office/officeart/2005/8/layout/cycle6"/>
    <dgm:cxn modelId="{45367C33-FE9E-418D-9AA6-48269E2CB31E}" type="presParOf" srcId="{075E54A5-7138-4BC4-9B9D-1BD5B45A2623}" destId="{9B19DF63-7DD7-40F0-B386-7F047549C673}" srcOrd="21" destOrd="0" presId="urn:microsoft.com/office/officeart/2005/8/layout/cycle6"/>
    <dgm:cxn modelId="{11F6D9E2-E4C7-4989-ADEA-4ECFF9644C9B}" type="presParOf" srcId="{075E54A5-7138-4BC4-9B9D-1BD5B45A2623}" destId="{8425E506-15CC-4AC9-812F-D5A17FE3FF4E}" srcOrd="22" destOrd="0" presId="urn:microsoft.com/office/officeart/2005/8/layout/cycle6"/>
    <dgm:cxn modelId="{2B927612-8833-4407-BE5C-59BC76BBCB62}" type="presParOf" srcId="{075E54A5-7138-4BC4-9B9D-1BD5B45A2623}" destId="{8CEB8EE0-9A3C-4D5D-9E1F-FF87FC5DF98C}" srcOrd="23" destOrd="0" presId="urn:microsoft.com/office/officeart/2005/8/layout/cycle6"/>
    <dgm:cxn modelId="{8EAE0C6D-F218-4973-863F-63DFA4E7E204}" type="presParOf" srcId="{075E54A5-7138-4BC4-9B9D-1BD5B45A2623}" destId="{1215EA3C-54C0-4273-9608-B890D2EB800B}" srcOrd="24" destOrd="0" presId="urn:microsoft.com/office/officeart/2005/8/layout/cycle6"/>
    <dgm:cxn modelId="{2C0608BA-0DF4-4535-B03D-54C729AA4D93}" type="presParOf" srcId="{075E54A5-7138-4BC4-9B9D-1BD5B45A2623}" destId="{B4759650-0210-44F3-93E8-22ADDF1BBE2F}" srcOrd="25" destOrd="0" presId="urn:microsoft.com/office/officeart/2005/8/layout/cycle6"/>
    <dgm:cxn modelId="{3092F51D-6467-4773-B683-D57BE0FEE7E1}" type="presParOf" srcId="{075E54A5-7138-4BC4-9B9D-1BD5B45A2623}" destId="{74D60C9B-BE39-466E-ABA3-4D5F4DB0456A}" srcOrd="26" destOrd="0" presId="urn:microsoft.com/office/officeart/2005/8/layout/cycle6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F734C-5C4B-4260-A52C-E46A4E37E1D2}">
      <dsp:nvSpPr>
        <dsp:cNvPr id="0" name=""/>
        <dsp:cNvSpPr/>
      </dsp:nvSpPr>
      <dsp:spPr>
        <a:xfrm>
          <a:off x="2929143" y="228594"/>
          <a:ext cx="2218910" cy="1625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CONTENU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 Pertinence</a:t>
          </a:r>
          <a:r>
            <a:rPr lang="fr-FR" sz="1600" kern="1200" dirty="0"/>
            <a:t>, clarté, originalité, logique</a:t>
          </a:r>
        </a:p>
      </dsp:txBody>
      <dsp:txXfrm>
        <a:off x="3008476" y="307927"/>
        <a:ext cx="2060244" cy="1466475"/>
      </dsp:txXfrm>
    </dsp:sp>
    <dsp:sp modelId="{9B6A3A46-54EA-4ADF-9D53-E3FE596484C9}">
      <dsp:nvSpPr>
        <dsp:cNvPr id="0" name=""/>
        <dsp:cNvSpPr/>
      </dsp:nvSpPr>
      <dsp:spPr>
        <a:xfrm>
          <a:off x="5060159" y="-346753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91592" y="1704598"/>
              </a:moveTo>
              <a:arcTo wR="2354990" hR="2354990" stAng="11761926" swAng="19634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394ED0-EDEA-42DC-962A-6CC255484A1C}">
      <dsp:nvSpPr>
        <dsp:cNvPr id="0" name=""/>
        <dsp:cNvSpPr/>
      </dsp:nvSpPr>
      <dsp:spPr>
        <a:xfrm>
          <a:off x="5410206" y="228600"/>
          <a:ext cx="2518594" cy="1634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LE PROCESSUS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Trouver </a:t>
          </a:r>
          <a:r>
            <a:rPr lang="fr-FR" sz="1600" kern="1200" dirty="0"/>
            <a:t>les </a:t>
          </a:r>
          <a:r>
            <a:rPr lang="fr-FR" sz="1600" kern="1200" dirty="0" smtClean="0"/>
            <a:t>débuts,  </a:t>
          </a:r>
          <a:endParaRPr lang="fr-FR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faire </a:t>
          </a:r>
          <a:r>
            <a:rPr lang="fr-FR" sz="1600" kern="1200" dirty="0"/>
            <a:t>un </a:t>
          </a:r>
          <a:r>
            <a:rPr lang="fr-FR" sz="1600" kern="1200" dirty="0" smtClean="0"/>
            <a:t>brouillon,</a:t>
          </a:r>
          <a:endParaRPr lang="fr-FR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corriger,</a:t>
          </a:r>
          <a:endParaRPr lang="fr-FR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trouver </a:t>
          </a:r>
          <a:r>
            <a:rPr lang="fr-FR" sz="1600" kern="1200" dirty="0"/>
            <a:t>les idées</a:t>
          </a:r>
        </a:p>
      </dsp:txBody>
      <dsp:txXfrm>
        <a:off x="5490003" y="308397"/>
        <a:ext cx="2359000" cy="1475055"/>
      </dsp:txXfrm>
    </dsp:sp>
    <dsp:sp modelId="{4CA4D72D-073E-46D2-BFAD-21F761F871A7}">
      <dsp:nvSpPr>
        <dsp:cNvPr id="0" name=""/>
        <dsp:cNvSpPr/>
      </dsp:nvSpPr>
      <dsp:spPr>
        <a:xfrm>
          <a:off x="2526070" y="432099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4522370" y="1433880"/>
              </a:moveTo>
              <a:arcTo wR="2354990" hR="2354990" stAng="20218506" swAng="4246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ED09A-E5D6-4A73-9E28-FE8E7B5C2E76}">
      <dsp:nvSpPr>
        <dsp:cNvPr id="0" name=""/>
        <dsp:cNvSpPr/>
      </dsp:nvSpPr>
      <dsp:spPr>
        <a:xfrm>
          <a:off x="6248403" y="2142930"/>
          <a:ext cx="1897336" cy="914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AUDIENCE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 </a:t>
          </a:r>
          <a:r>
            <a:rPr lang="fr-FR" sz="1600" kern="1200" dirty="0"/>
            <a:t>les récepteurs</a:t>
          </a:r>
        </a:p>
      </dsp:txBody>
      <dsp:txXfrm>
        <a:off x="6293040" y="2187567"/>
        <a:ext cx="1808062" cy="825128"/>
      </dsp:txXfrm>
    </dsp:sp>
    <dsp:sp modelId="{9E5CEFAF-1417-4CD9-96ED-165FE37F3978}">
      <dsp:nvSpPr>
        <dsp:cNvPr id="0" name=""/>
        <dsp:cNvSpPr/>
      </dsp:nvSpPr>
      <dsp:spPr>
        <a:xfrm>
          <a:off x="3287059" y="2486749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3896385" y="574517"/>
              </a:moveTo>
              <a:arcTo wR="2354990" hR="2354990" stAng="18653008" swAng="8634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FF5EB-3B0F-4984-B175-FE9B00328C2B}">
      <dsp:nvSpPr>
        <dsp:cNvPr id="0" name=""/>
        <dsp:cNvSpPr/>
      </dsp:nvSpPr>
      <dsp:spPr>
        <a:xfrm>
          <a:off x="6553194" y="3505198"/>
          <a:ext cx="1586735" cy="1365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OBJECTIF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Pourquoi </a:t>
          </a:r>
          <a:r>
            <a:rPr lang="fr-FR" sz="1600" kern="1200" dirty="0"/>
            <a:t>écrire</a:t>
          </a:r>
        </a:p>
      </dsp:txBody>
      <dsp:txXfrm>
        <a:off x="6619863" y="3571867"/>
        <a:ext cx="1453397" cy="1232392"/>
      </dsp:txXfrm>
    </dsp:sp>
    <dsp:sp modelId="{2DA03E2C-FCD0-4334-90EF-E328DAF47605}">
      <dsp:nvSpPr>
        <dsp:cNvPr id="0" name=""/>
        <dsp:cNvSpPr/>
      </dsp:nvSpPr>
      <dsp:spPr>
        <a:xfrm>
          <a:off x="6028922" y="662758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888532" y="4197673"/>
              </a:moveTo>
              <a:arcTo wR="2354990" hR="2354990" stAng="7710825" swAng="24789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112EC-2A40-467B-9FD3-20B46CF03E35}">
      <dsp:nvSpPr>
        <dsp:cNvPr id="0" name=""/>
        <dsp:cNvSpPr/>
      </dsp:nvSpPr>
      <dsp:spPr>
        <a:xfrm>
          <a:off x="4793466" y="3416888"/>
          <a:ext cx="1607048" cy="14602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CHOIX DES MOTS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Vocabulaire,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idiome </a:t>
          </a:r>
          <a:r>
            <a:rPr lang="fr-FR" sz="1600" kern="1200" dirty="0"/>
            <a:t>et ton</a:t>
          </a:r>
        </a:p>
      </dsp:txBody>
      <dsp:txXfrm>
        <a:off x="4864749" y="3488171"/>
        <a:ext cx="1464482" cy="1317673"/>
      </dsp:txXfrm>
    </dsp:sp>
    <dsp:sp modelId="{BC197B4F-40EA-431E-8432-5DB0D67D3FA8}">
      <dsp:nvSpPr>
        <dsp:cNvPr id="0" name=""/>
        <dsp:cNvSpPr/>
      </dsp:nvSpPr>
      <dsp:spPr>
        <a:xfrm>
          <a:off x="3766876" y="346233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1023268" y="4297282"/>
              </a:moveTo>
              <a:arcTo wR="2354990" hR="2354990" stAng="7466176" swAng="5763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5BF0FB-C975-491A-AA26-CD33FF9DF867}">
      <dsp:nvSpPr>
        <dsp:cNvPr id="0" name=""/>
        <dsp:cNvSpPr/>
      </dsp:nvSpPr>
      <dsp:spPr>
        <a:xfrm>
          <a:off x="1904995" y="3429010"/>
          <a:ext cx="2576812" cy="141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ORGANISATION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Cohérence paragraphes, </a:t>
          </a:r>
          <a:r>
            <a:rPr lang="fr-FR" sz="1600" kern="1200" dirty="0"/>
            <a:t>thème et </a:t>
          </a:r>
          <a:r>
            <a:rPr lang="fr-FR" sz="1600" kern="1200" dirty="0" smtClean="0"/>
            <a:t>support,</a:t>
          </a:r>
          <a:endParaRPr lang="fr-FR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cohésion et unité</a:t>
          </a:r>
        </a:p>
      </dsp:txBody>
      <dsp:txXfrm>
        <a:off x="1973913" y="3497928"/>
        <a:ext cx="2438976" cy="1273954"/>
      </dsp:txXfrm>
    </dsp:sp>
    <dsp:sp modelId="{E896F016-AAC4-403E-89B4-732A87FEC862}">
      <dsp:nvSpPr>
        <dsp:cNvPr id="0" name=""/>
        <dsp:cNvSpPr/>
      </dsp:nvSpPr>
      <dsp:spPr>
        <a:xfrm>
          <a:off x="-1988784" y="297546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4571607" y="3150345"/>
              </a:moveTo>
              <a:arcTo wR="2354990" hR="2354990" stAng="1184325" swAng="29616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A95F28-6D64-4306-88BA-31D0668ED545}">
      <dsp:nvSpPr>
        <dsp:cNvPr id="0" name=""/>
        <dsp:cNvSpPr/>
      </dsp:nvSpPr>
      <dsp:spPr>
        <a:xfrm>
          <a:off x="0" y="3667823"/>
          <a:ext cx="1670535" cy="11918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smtClean="0"/>
            <a:t>MÉCANIQUE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Épeler, ponctuation</a:t>
          </a:r>
          <a:endParaRPr lang="fr-FR" sz="1600" kern="1200" dirty="0"/>
        </a:p>
      </dsp:txBody>
      <dsp:txXfrm>
        <a:off x="58180" y="3726003"/>
        <a:ext cx="1554175" cy="1075457"/>
      </dsp:txXfrm>
    </dsp:sp>
    <dsp:sp modelId="{E2BF02BB-0CEA-41D1-A55D-CBA09CBA048F}">
      <dsp:nvSpPr>
        <dsp:cNvPr id="0" name=""/>
        <dsp:cNvSpPr/>
      </dsp:nvSpPr>
      <dsp:spPr>
        <a:xfrm>
          <a:off x="266075" y="2548281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353213" y="1114479"/>
              </a:moveTo>
              <a:arcTo wR="2354990" hR="2354990" stAng="12707202" swAng="8537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9DF63-7DD7-40F0-B386-7F047549C673}">
      <dsp:nvSpPr>
        <dsp:cNvPr id="0" name=""/>
        <dsp:cNvSpPr/>
      </dsp:nvSpPr>
      <dsp:spPr>
        <a:xfrm>
          <a:off x="0" y="2143833"/>
          <a:ext cx="1902492" cy="10608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GRAMMAIRE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kern="1200" dirty="0" smtClean="0"/>
            <a:t>Règles </a:t>
          </a:r>
          <a:r>
            <a:rPr lang="fr-FR" sz="1600" b="0" kern="1200" dirty="0"/>
            <a:t>pour les </a:t>
          </a:r>
          <a:r>
            <a:rPr lang="fr-FR" sz="1600" b="0" kern="1200" dirty="0" smtClean="0"/>
            <a:t>verbes, accords, articles, pronoms</a:t>
          </a:r>
          <a:endParaRPr lang="fr-FR" sz="1600" b="0" kern="1200" dirty="0"/>
        </a:p>
      </dsp:txBody>
      <dsp:txXfrm>
        <a:off x="51784" y="2195617"/>
        <a:ext cx="1798924" cy="957236"/>
      </dsp:txXfrm>
    </dsp:sp>
    <dsp:sp modelId="{8CEB8EE0-9A3C-4D5D-9E1F-FF87FC5DF98C}">
      <dsp:nvSpPr>
        <dsp:cNvPr id="0" name=""/>
        <dsp:cNvSpPr/>
      </dsp:nvSpPr>
      <dsp:spPr>
        <a:xfrm>
          <a:off x="979733" y="-528569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21033" y="2669040"/>
              </a:moveTo>
              <a:arcTo wR="2354990" hR="2354990" stAng="10340190" swAng="4857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5EA3C-54C0-4273-9608-B890D2EB800B}">
      <dsp:nvSpPr>
        <dsp:cNvPr id="0" name=""/>
        <dsp:cNvSpPr/>
      </dsp:nvSpPr>
      <dsp:spPr>
        <a:xfrm>
          <a:off x="0" y="228599"/>
          <a:ext cx="2641905" cy="15766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00" kern="1200" dirty="0"/>
            <a:t/>
          </a:r>
          <a:br>
            <a:rPr lang="fr-FR" sz="500" kern="1200" dirty="0"/>
          </a:br>
          <a:r>
            <a:rPr lang="fr-FR" sz="1600" kern="1200" dirty="0" smtClean="0"/>
            <a:t>SYNTAXE </a:t>
          </a:r>
        </a:p>
        <a:p>
          <a:pPr lvl="0" algn="ctr" defTabSz="222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Structure </a:t>
          </a:r>
          <a:r>
            <a:rPr lang="fr-FR" sz="1600" kern="1200" dirty="0"/>
            <a:t>des </a:t>
          </a:r>
          <a:r>
            <a:rPr lang="fr-FR" sz="1600" kern="1200" dirty="0" smtClean="0"/>
            <a:t>phrases,</a:t>
          </a:r>
        </a:p>
        <a:p>
          <a:pPr lvl="0" algn="ctr" defTabSz="222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 structure </a:t>
          </a:r>
          <a:r>
            <a:rPr lang="fr-FR" sz="1600" kern="1200" dirty="0"/>
            <a:t>des </a:t>
          </a:r>
          <a:r>
            <a:rPr lang="fr-FR" sz="1600" kern="1200" dirty="0" smtClean="0"/>
            <a:t>limites,</a:t>
          </a:r>
          <a:endParaRPr lang="fr-FR" sz="1600" kern="1200" dirty="0"/>
        </a:p>
        <a:p>
          <a:pPr lvl="0" algn="ctr" defTabSz="222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choix </a:t>
          </a:r>
          <a:r>
            <a:rPr lang="fr-FR" sz="1600" kern="1200" dirty="0"/>
            <a:t>de styles </a:t>
          </a:r>
        </a:p>
      </dsp:txBody>
      <dsp:txXfrm>
        <a:off x="76965" y="305564"/>
        <a:ext cx="2487975" cy="1422701"/>
      </dsp:txXfrm>
    </dsp:sp>
    <dsp:sp modelId="{74D60C9B-BE39-466E-ABA3-4D5F4DB0456A}">
      <dsp:nvSpPr>
        <dsp:cNvPr id="0" name=""/>
        <dsp:cNvSpPr/>
      </dsp:nvSpPr>
      <dsp:spPr>
        <a:xfrm>
          <a:off x="-1700214" y="-179129"/>
          <a:ext cx="4709981" cy="4709981"/>
        </a:xfrm>
        <a:custGeom>
          <a:avLst/>
          <a:gdLst/>
          <a:ahLst/>
          <a:cxnLst/>
          <a:rect l="0" t="0" r="0" b="0"/>
          <a:pathLst>
            <a:path>
              <a:moveTo>
                <a:pt x="3692961" y="416997"/>
              </a:moveTo>
              <a:arcTo wR="2354990" hR="2354990" stAng="18277248" swAng="23966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04/04/2016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04/04/2016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82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609600"/>
            <a:ext cx="8291512" cy="792087"/>
          </a:xfrm>
        </p:spPr>
        <p:txBody>
          <a:bodyPr/>
          <a:lstStyle/>
          <a:p>
            <a:r>
              <a:rPr lang="fr-FR" sz="3600" b="1" dirty="0" smtClean="0"/>
              <a:t>RELANG 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1800" b="1" dirty="0" smtClean="0">
                <a:solidFill>
                  <a:schemeClr val="tx1"/>
                </a:solidFill>
              </a:rPr>
              <a:t>Relier les examens de langue aux niveaux européens communs de référence pour les compétences en langue: promouvoir l’assurance qualité et faciliter la mobilité   </a:t>
            </a:r>
            <a:r>
              <a:rPr lang="fr-FR" sz="1800" dirty="0" smtClean="0"/>
              <a:t/>
            </a:r>
            <a:br>
              <a:rPr lang="fr-FR" sz="1800" dirty="0" smtClean="0"/>
            </a:br>
            <a:endParaRPr lang="fr-FR" sz="1800" i="1" noProof="0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3624" y="1700808"/>
            <a:ext cx="8291264" cy="4104457"/>
          </a:xfrm>
        </p:spPr>
        <p:txBody>
          <a:bodyPr/>
          <a:lstStyle/>
          <a:p>
            <a:pPr marL="0" indent="0" algn="ctr">
              <a:buNone/>
            </a:pPr>
            <a:endParaRPr lang="fr-FR" dirty="0" smtClean="0"/>
          </a:p>
          <a:p>
            <a:endParaRPr lang="fr-FR" dirty="0" smtClean="0"/>
          </a:p>
          <a:p>
            <a:pPr marL="0" indent="0" algn="ctr">
              <a:buNone/>
            </a:pPr>
            <a:r>
              <a:rPr lang="fr-FR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Tester les compétences de production</a:t>
            </a:r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endParaRPr lang="fr-FR" b="1" dirty="0" smtClean="0"/>
          </a:p>
          <a:p>
            <a:pPr marL="0" indent="0" algn="ctr">
              <a:buNone/>
            </a:pPr>
            <a:endParaRPr lang="fr-FR" b="1" dirty="0" smtClean="0"/>
          </a:p>
          <a:p>
            <a:pPr marL="0" indent="0" algn="ctr">
              <a:buNone/>
            </a:pPr>
            <a:r>
              <a:rPr lang="fr-FR" sz="1800" b="1" dirty="0" smtClean="0"/>
              <a:t>Centre européen pour les langues vivantes et la commission européenne Méthodologies et évaluation innovantes dans l’apprentissage des langues   </a:t>
            </a:r>
          </a:p>
          <a:p>
            <a:pPr marL="0" indent="0">
              <a:buNone/>
            </a:pP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Écrire dans le CECR</a:t>
            </a:r>
            <a:endParaRPr lang="fr-FR" sz="3600" b="1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371600"/>
            <a:ext cx="8291264" cy="4104457"/>
          </a:xfrm>
        </p:spPr>
        <p:txBody>
          <a:bodyPr/>
          <a:lstStyle/>
          <a:p>
            <a:r>
              <a:rPr lang="fr-FR" sz="2400" noProof="0" dirty="0" smtClean="0"/>
              <a:t>Actions </a:t>
            </a:r>
            <a:r>
              <a:rPr lang="fr-FR" sz="2400" dirty="0" smtClean="0"/>
              <a:t>réalisées par des personnes</a:t>
            </a:r>
            <a:endParaRPr lang="fr-FR" sz="2400" noProof="0" dirty="0" smtClean="0"/>
          </a:p>
          <a:p>
            <a:r>
              <a:rPr lang="fr-FR" sz="2400" noProof="0" dirty="0" smtClean="0"/>
              <a:t>Echelles illustratives pour</a:t>
            </a:r>
          </a:p>
          <a:p>
            <a:pPr lvl="2"/>
            <a:r>
              <a:rPr lang="fr-FR" sz="2000" dirty="0" smtClean="0"/>
              <a:t>La </a:t>
            </a:r>
            <a:r>
              <a:rPr lang="fr-FR" sz="2000" noProof="0" dirty="0" smtClean="0"/>
              <a:t>production écrite </a:t>
            </a:r>
          </a:p>
          <a:p>
            <a:pPr lvl="2"/>
            <a:r>
              <a:rPr lang="fr-FR" sz="2000" dirty="0" smtClean="0"/>
              <a:t>L’</a:t>
            </a:r>
            <a:r>
              <a:rPr lang="fr-FR" sz="2000" noProof="0" dirty="0" smtClean="0"/>
              <a:t>interaction écrite</a:t>
            </a:r>
          </a:p>
          <a:p>
            <a:r>
              <a:rPr lang="fr-FR" sz="2400" dirty="0" smtClean="0"/>
              <a:t>Différents contextes </a:t>
            </a:r>
            <a:endParaRPr lang="fr-FR" sz="2400" noProof="0" dirty="0" smtClean="0"/>
          </a:p>
          <a:p>
            <a:pPr lvl="2"/>
            <a:r>
              <a:rPr lang="fr-FR" sz="2000" noProof="0" dirty="0" smtClean="0"/>
              <a:t>CECR Tableau 5, </a:t>
            </a:r>
            <a:r>
              <a:rPr lang="fr-FR" sz="2000" dirty="0" smtClean="0"/>
              <a:t>Catégories descriptives</a:t>
            </a:r>
            <a:endParaRPr lang="fr-FR" sz="2000" noProof="0" dirty="0" smtClean="0"/>
          </a:p>
          <a:p>
            <a:r>
              <a:rPr lang="fr-FR" sz="2400" dirty="0" smtClean="0"/>
              <a:t>C</a:t>
            </a:r>
            <a:r>
              <a:rPr lang="fr-FR" sz="2400" noProof="0" dirty="0" err="1" smtClean="0"/>
              <a:t>ompétences</a:t>
            </a:r>
            <a:r>
              <a:rPr lang="fr-FR" sz="2400" noProof="0" dirty="0" smtClean="0"/>
              <a:t> de communication</a:t>
            </a:r>
          </a:p>
          <a:p>
            <a:pPr lvl="2"/>
            <a:r>
              <a:rPr lang="fr-FR" sz="2000" dirty="0" smtClean="0"/>
              <a:t>C</a:t>
            </a:r>
            <a:r>
              <a:rPr lang="fr-FR" sz="2000" noProof="0" dirty="0" err="1" smtClean="0"/>
              <a:t>ompétence</a:t>
            </a:r>
            <a:r>
              <a:rPr lang="fr-FR" sz="2000" noProof="0" dirty="0" smtClean="0"/>
              <a:t> linguistique</a:t>
            </a:r>
          </a:p>
          <a:p>
            <a:pPr lvl="2"/>
            <a:r>
              <a:rPr lang="fr-FR" sz="2000" dirty="0" smtClean="0"/>
              <a:t>C</a:t>
            </a:r>
            <a:r>
              <a:rPr lang="fr-FR" sz="2000" noProof="0" dirty="0" err="1" smtClean="0"/>
              <a:t>ompétence</a:t>
            </a:r>
            <a:r>
              <a:rPr lang="fr-FR" sz="2000" noProof="0" dirty="0" smtClean="0"/>
              <a:t> sociolinguistique</a:t>
            </a:r>
            <a:endParaRPr lang="fr-FR" sz="2000" dirty="0" smtClean="0"/>
          </a:p>
          <a:p>
            <a:pPr lvl="2"/>
            <a:r>
              <a:rPr lang="fr-FR" sz="2000" noProof="0" dirty="0" smtClean="0"/>
              <a:t>Compétence</a:t>
            </a:r>
            <a:r>
              <a:rPr lang="fr-FR" sz="2000" dirty="0" smtClean="0"/>
              <a:t>^pragmatique</a:t>
            </a:r>
            <a:endParaRPr lang="fr-FR" sz="2000" noProof="0" dirty="0" smtClean="0"/>
          </a:p>
          <a:p>
            <a:pPr lvl="2"/>
            <a:endParaRPr lang="fr-FR" sz="1600" noProof="0" dirty="0" smtClean="0"/>
          </a:p>
          <a:p>
            <a:pPr lvl="2"/>
            <a:endParaRPr lang="fr-FR" sz="1600" noProof="0" dirty="0" smtClean="0"/>
          </a:p>
          <a:p>
            <a:pPr lvl="2"/>
            <a:endParaRPr lang="fr-FR" sz="1600" noProof="0" dirty="0" smtClean="0"/>
          </a:p>
          <a:p>
            <a:endParaRPr lang="fr-FR" sz="2400" noProof="0" dirty="0" smtClean="0"/>
          </a:p>
          <a:p>
            <a:pPr marL="457200" lvl="1" indent="0">
              <a:buNone/>
            </a:pPr>
            <a:endParaRPr lang="fr-FR" sz="2000" noProof="0" dirty="0" smtClean="0"/>
          </a:p>
          <a:p>
            <a:pPr marL="57150" indent="0">
              <a:buNone/>
            </a:pPr>
            <a:endParaRPr lang="fr-FR" sz="2400" noProof="0" dirty="0" smtClean="0"/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1418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67000" y="3200400"/>
            <a:ext cx="3886200" cy="792087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7718605"/>
              </p:ext>
            </p:extLst>
          </p:nvPr>
        </p:nvGraphicFramePr>
        <p:xfrm>
          <a:off x="685800" y="609600"/>
          <a:ext cx="8291512" cy="5191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fgeronde rechthoek 4"/>
          <p:cNvSpPr/>
          <p:nvPr/>
        </p:nvSpPr>
        <p:spPr>
          <a:xfrm>
            <a:off x="3048000" y="2752531"/>
            <a:ext cx="3352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É</a:t>
            </a:r>
            <a:r>
              <a:rPr lang="nl-NL" sz="2400" b="1" dirty="0" smtClean="0"/>
              <a:t>CRITURE</a:t>
            </a:r>
          </a:p>
          <a:p>
            <a:pPr algn="ctr"/>
            <a:r>
              <a:rPr lang="nl-NL" sz="2400" b="1" dirty="0" smtClean="0"/>
              <a:t>Communication </a:t>
            </a:r>
            <a:r>
              <a:rPr lang="nl-NL" sz="2400" b="1" dirty="0" err="1" smtClean="0"/>
              <a:t>d’idées</a:t>
            </a:r>
            <a:endParaRPr lang="en-GB" sz="2400" b="1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3200400" y="2362200"/>
            <a:ext cx="228600" cy="390331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4724400" y="2438400"/>
            <a:ext cx="0" cy="314131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H="1">
            <a:off x="6172200" y="2438400"/>
            <a:ext cx="152400" cy="314131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H="1">
            <a:off x="6400800" y="3209731"/>
            <a:ext cx="5334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H="1" flipV="1">
            <a:off x="6400800" y="3666931"/>
            <a:ext cx="990600" cy="447869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 flipV="1">
            <a:off x="6172200" y="3666931"/>
            <a:ext cx="0" cy="371669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 flipV="1">
            <a:off x="3657600" y="3666931"/>
            <a:ext cx="0" cy="371669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 flipV="1">
            <a:off x="2133600" y="3666931"/>
            <a:ext cx="990600" cy="600269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>
            <a:endCxn id="5" idx="1"/>
          </p:cNvCxnSpPr>
          <p:nvPr/>
        </p:nvCxnSpPr>
        <p:spPr>
          <a:xfrm flipV="1">
            <a:off x="2514600" y="3209731"/>
            <a:ext cx="533400" cy="8319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5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smtClean="0"/>
              <a:t>Le p</a:t>
            </a:r>
            <a:r>
              <a:rPr lang="fr-FR" sz="3600" b="1" noProof="0" dirty="0" err="1" smtClean="0"/>
              <a:t>rocessus</a:t>
            </a:r>
            <a:r>
              <a:rPr lang="fr-FR" sz="3600" b="1" noProof="0" dirty="0" smtClean="0"/>
              <a:t> d’écriture 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9600" y="1752600"/>
            <a:ext cx="8291264" cy="4104457"/>
          </a:xfrm>
        </p:spPr>
        <p:txBody>
          <a:bodyPr/>
          <a:lstStyle/>
          <a:p>
            <a:pPr lvl="0"/>
            <a:r>
              <a:rPr lang="fr-FR" sz="2400" noProof="0" dirty="0" smtClean="0"/>
              <a:t>Planifier  (brainstorming </a:t>
            </a:r>
            <a:r>
              <a:rPr lang="fr-FR" sz="2400" dirty="0" smtClean="0"/>
              <a:t>d’idées</a:t>
            </a:r>
            <a:r>
              <a:rPr lang="fr-FR" sz="2400" noProof="0" dirty="0" smtClean="0"/>
              <a:t> ou recueillir des idées à partir de ressources, noter différentes idées</a:t>
            </a:r>
            <a:r>
              <a:rPr lang="fr-FR" sz="2400" dirty="0" smtClean="0"/>
              <a:t>.</a:t>
            </a:r>
            <a:endParaRPr lang="fr-FR" sz="2400" noProof="0" dirty="0" smtClean="0"/>
          </a:p>
          <a:p>
            <a:pPr lvl="0"/>
            <a:r>
              <a:rPr lang="fr-FR" sz="2400" noProof="0" dirty="0" smtClean="0"/>
              <a:t>Faire un brouillon de texte (</a:t>
            </a:r>
            <a:r>
              <a:rPr lang="fr-FR" sz="2400" dirty="0" smtClean="0"/>
              <a:t>écrire une ébauche</a:t>
            </a:r>
            <a:r>
              <a:rPr lang="fr-FR" sz="2400" noProof="0" dirty="0" smtClean="0"/>
              <a:t>),</a:t>
            </a:r>
          </a:p>
          <a:p>
            <a:pPr lvl="0"/>
            <a:r>
              <a:rPr lang="fr-FR" sz="2400" noProof="0" dirty="0" smtClean="0"/>
              <a:t>Revoir le texte (en sélectionnant les meilleures idées pour les inclure , en décidant de l’information pour chaque paragraphe et l’ordre des paragraphes)</a:t>
            </a:r>
          </a:p>
          <a:p>
            <a:pPr lvl="0"/>
            <a:r>
              <a:rPr lang="fr-FR" sz="2400" noProof="0" dirty="0" smtClean="0"/>
              <a:t>Imprimer le texte (vérifier s’il y a des répétitions inutiles et/ou </a:t>
            </a:r>
            <a:r>
              <a:rPr lang="fr-FR" sz="2400" dirty="0" smtClean="0"/>
              <a:t>d’information, vérifier l’usage de la langue, la ponctuation et l’orthographe.</a:t>
            </a:r>
            <a:endParaRPr lang="fr-FR" sz="2400" noProof="0" dirty="0" smtClean="0"/>
          </a:p>
          <a:p>
            <a:pPr marL="0" indent="0">
              <a:buNone/>
            </a:pP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5028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smtClean="0"/>
              <a:t>C</a:t>
            </a:r>
            <a:r>
              <a:rPr lang="fr-FR" sz="3600" b="1" noProof="0" dirty="0" err="1" smtClean="0"/>
              <a:t>aractéristiques</a:t>
            </a:r>
            <a:r>
              <a:rPr lang="fr-FR" sz="3600" b="1" noProof="0" dirty="0" smtClean="0"/>
              <a:t> des tâches  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r>
              <a:rPr lang="fr-FR" altLang="sk-SK" sz="2400" dirty="0" smtClean="0"/>
              <a:t>Le </a:t>
            </a:r>
            <a:r>
              <a:rPr lang="fr-FR" altLang="sk-SK" sz="2400" noProof="0" dirty="0" smtClean="0"/>
              <a:t>stimulus doit être aussi court et clair que possible.</a:t>
            </a:r>
          </a:p>
          <a:p>
            <a:r>
              <a:rPr lang="fr-FR" altLang="sk-SK" sz="2400" noProof="0" dirty="0" smtClean="0"/>
              <a:t>Il doit donner un cadre adéquat pour l’écriture de l’étudiant.                        </a:t>
            </a:r>
          </a:p>
          <a:p>
            <a:r>
              <a:rPr lang="fr-FR" altLang="sk-SK" sz="2400" dirty="0" smtClean="0"/>
              <a:t>Les images ou autres documents visuels peuvent être </a:t>
            </a:r>
            <a:r>
              <a:rPr lang="fr-FR" altLang="sk-SK" sz="2400" dirty="0" err="1" smtClean="0"/>
              <a:t>untilisés</a:t>
            </a:r>
            <a:r>
              <a:rPr lang="fr-FR" altLang="sk-SK" sz="2400" dirty="0" smtClean="0"/>
              <a:t> comme stimulus (mais alors, ils peuvent créer des difficultés d’interprétation</a:t>
            </a:r>
            <a:r>
              <a:rPr lang="fr-FR" altLang="sk-SK" sz="2400" noProof="0" dirty="0" smtClean="0"/>
              <a:t> </a:t>
            </a:r>
          </a:p>
          <a:p>
            <a:r>
              <a:rPr lang="fr-FR" altLang="sk-SK" sz="2400" noProof="0" dirty="0" smtClean="0"/>
              <a:t>Les candidats doivent savoir à qui ils écrivent  et comment cette information influence ce qu’ils écrivent.    </a:t>
            </a:r>
          </a:p>
          <a:p>
            <a:pPr marL="0" indent="0">
              <a:buNone/>
            </a:pP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22999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noProof="0" dirty="0" err="1" smtClean="0"/>
              <a:t>Macrofonctions</a:t>
            </a:r>
            <a:r>
              <a:rPr lang="fr-FR" sz="3600" b="1" noProof="0" dirty="0" smtClean="0"/>
              <a:t> et </a:t>
            </a:r>
            <a:r>
              <a:rPr lang="fr-FR" sz="3600" b="1" noProof="0" dirty="0" err="1" smtClean="0"/>
              <a:t>microfonctions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La</a:t>
            </a:r>
            <a:r>
              <a:rPr lang="fr-FR" sz="2400" noProof="0" dirty="0"/>
              <a:t> production </a:t>
            </a:r>
            <a:r>
              <a:rPr lang="fr-FR" sz="2400" dirty="0"/>
              <a:t>de</a:t>
            </a:r>
            <a:r>
              <a:rPr lang="fr-FR" sz="2400" noProof="0" dirty="0"/>
              <a:t> différents types de texte (macro fonctions</a:t>
            </a:r>
            <a:r>
              <a:rPr lang="fr-FR" sz="2400" dirty="0"/>
              <a:t>):</a:t>
            </a:r>
            <a:endParaRPr lang="fr-FR" sz="2400" noProof="0" dirty="0"/>
          </a:p>
          <a:p>
            <a:pPr lvl="1"/>
            <a:r>
              <a:rPr lang="fr-FR" sz="2000" noProof="0" dirty="0"/>
              <a:t>Description</a:t>
            </a:r>
          </a:p>
          <a:p>
            <a:pPr lvl="1"/>
            <a:r>
              <a:rPr lang="fr-FR" sz="2000" noProof="0" dirty="0"/>
              <a:t>Narration</a:t>
            </a:r>
          </a:p>
          <a:p>
            <a:pPr lvl="1"/>
            <a:r>
              <a:rPr lang="fr-FR" sz="2000" noProof="0" dirty="0"/>
              <a:t>Argumentation, etc. </a:t>
            </a:r>
          </a:p>
          <a:p>
            <a:r>
              <a:rPr lang="fr-FR" sz="2400" dirty="0"/>
              <a:t>La </a:t>
            </a:r>
            <a:r>
              <a:rPr lang="fr-FR" sz="2400" noProof="0" dirty="0"/>
              <a:t>production de textes dans différents contextes (micro fonctions)</a:t>
            </a:r>
          </a:p>
          <a:p>
            <a:pPr lvl="1"/>
            <a:r>
              <a:rPr lang="fr-FR" sz="2000" dirty="0"/>
              <a:t>Plaintes</a:t>
            </a:r>
            <a:endParaRPr lang="fr-FR" sz="2000" noProof="0" dirty="0"/>
          </a:p>
          <a:p>
            <a:pPr lvl="1"/>
            <a:r>
              <a:rPr lang="fr-FR" sz="2000" noProof="0" dirty="0"/>
              <a:t>Demandes   </a:t>
            </a:r>
          </a:p>
          <a:p>
            <a:pPr lvl="1"/>
            <a:r>
              <a:rPr lang="fr-FR" sz="2000" noProof="0" dirty="0"/>
              <a:t>Invitations</a:t>
            </a:r>
          </a:p>
          <a:p>
            <a:pPr lvl="1"/>
            <a:r>
              <a:rPr lang="fr-FR" sz="2000" noProof="0" dirty="0"/>
              <a:t>Rapports</a:t>
            </a:r>
          </a:p>
        </p:txBody>
      </p:sp>
    </p:spTree>
    <p:extLst>
      <p:ext uri="{BB962C8B-B14F-4D97-AF65-F5344CB8AC3E}">
        <p14:creationId xmlns:p14="http://schemas.microsoft.com/office/powerpoint/2010/main" val="14488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noProof="0" dirty="0" smtClean="0"/>
              <a:t>Checklist </a:t>
            </a:r>
            <a:r>
              <a:rPr lang="fr-FR" sz="3600" b="1" dirty="0" smtClean="0"/>
              <a:t>pour les tâches d’écriture</a:t>
            </a:r>
            <a:endParaRPr lang="fr-FR" sz="3600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1371600"/>
            <a:ext cx="8291264" cy="410445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fr-FR" sz="2400" noProof="0" dirty="0" smtClean="0"/>
              <a:t>Est-ce que le thème du texte à produire est accessible pour l’objectif des candidats et est-ce que le contexte est réaliste?</a:t>
            </a:r>
          </a:p>
          <a:p>
            <a:pPr marL="457200" indent="-457200">
              <a:buAutoNum type="arabicPeriod"/>
            </a:pPr>
            <a:r>
              <a:rPr lang="fr-FR" sz="2400" dirty="0" smtClean="0"/>
              <a:t>Est-ce que le langage dans les rubriques est accessible aux candidats pour le niveau de l'objectif?               </a:t>
            </a:r>
            <a:endParaRPr lang="fr-FR" sz="2400" noProof="0" dirty="0" smtClean="0"/>
          </a:p>
          <a:p>
            <a:pPr marL="457200" indent="-457200">
              <a:buAutoNum type="arabicPeriod"/>
            </a:pPr>
            <a:r>
              <a:rPr lang="fr-FR" sz="2400" dirty="0" smtClean="0"/>
              <a:t>Est-ce que la tâche donne aux candidats la possibilité de montrer leur niveau?</a:t>
            </a:r>
          </a:p>
          <a:p>
            <a:pPr marL="457200" indent="-457200">
              <a:buAutoNum type="arabicPeriod"/>
            </a:pPr>
            <a:r>
              <a:rPr lang="fr-FR" sz="2400" noProof="0" dirty="0" smtClean="0"/>
              <a:t>Est-ce que chaque tâche précise le nombre de mots. Y </a:t>
            </a:r>
            <a:r>
              <a:rPr lang="fr-FR" sz="2400" noProof="0" dirty="0" err="1" smtClean="0"/>
              <a:t>a-t-il</a:t>
            </a:r>
            <a:r>
              <a:rPr lang="fr-FR" sz="2400" noProof="0" dirty="0" smtClean="0"/>
              <a:t>  un nombre de mots précisé?</a:t>
            </a:r>
          </a:p>
          <a:p>
            <a:pPr marL="0" indent="0">
              <a:buNone/>
            </a:pPr>
            <a:r>
              <a:rPr lang="fr-FR" sz="2400" noProof="0" dirty="0" smtClean="0"/>
              <a:t>6.   Est-ce qu’il y a un schéma de notation fournir? </a:t>
            </a:r>
          </a:p>
          <a:p>
            <a:pPr marL="0" indent="0">
              <a:buNone/>
            </a:pPr>
            <a:r>
              <a:rPr lang="fr-FR" sz="2400" noProof="0" dirty="0" smtClean="0"/>
              <a:t>7.   Est-ce qu’il y a un exemple de réponse fournir pour chaque 	tâche?          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33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smtClean="0"/>
              <a:t>Tâches du CECR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sz="2400" noProof="0" dirty="0" smtClean="0"/>
          </a:p>
          <a:p>
            <a:endParaRPr lang="fr-FR" sz="2400" noProof="0" dirty="0" smtClean="0">
              <a:solidFill>
                <a:srgbClr val="FFFF00"/>
              </a:solidFill>
            </a:endParaRPr>
          </a:p>
          <a:p>
            <a:r>
              <a:rPr lang="fr-FR" sz="2400" noProof="0" dirty="0" smtClean="0"/>
              <a:t>Tâches orientées </a:t>
            </a:r>
            <a:r>
              <a:rPr lang="fr-FR" sz="2400" noProof="0" dirty="0" err="1" smtClean="0"/>
              <a:t>factuellement</a:t>
            </a:r>
            <a:r>
              <a:rPr lang="fr-FR" sz="2400" noProof="0" dirty="0" smtClean="0"/>
              <a:t>: description, narration, instructions, comparaison</a:t>
            </a:r>
          </a:p>
          <a:p>
            <a:r>
              <a:rPr lang="fr-FR" sz="2400" dirty="0" smtClean="0"/>
              <a:t>Tâches d’évaluation</a:t>
            </a:r>
            <a:r>
              <a:rPr lang="fr-FR" sz="2400" noProof="0" dirty="0" smtClean="0"/>
              <a:t>: explication, justification, prédiction, décision</a:t>
            </a:r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10066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fr-FR" sz="3600" b="1" dirty="0" smtClean="0"/>
              <a:t>Jeux de rôles </a:t>
            </a:r>
            <a:endParaRPr lang="fr-FR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95400"/>
            <a:ext cx="8291264" cy="4104457"/>
          </a:xfrm>
        </p:spPr>
        <p:txBody>
          <a:bodyPr/>
          <a:lstStyle/>
          <a:p>
            <a:r>
              <a:rPr lang="fr-FR" sz="2400" dirty="0" smtClean="0"/>
              <a:t>Ces tâches simulant la réalité sociale et les situations de service comme acheter quelque chose ou aller au restaurant , qui ont une structure  fortement prédictible. L’intention est de simuler la réalité.                  </a:t>
            </a:r>
            <a:endParaRPr lang="fr-FR" sz="2400" noProof="0" dirty="0" smtClean="0"/>
          </a:p>
          <a:p>
            <a:r>
              <a:rPr lang="fr-FR" sz="2400" dirty="0" smtClean="0"/>
              <a:t>Le rôle du candidat</a:t>
            </a:r>
            <a:r>
              <a:rPr lang="fr-FR" sz="2400" noProof="0" dirty="0" smtClean="0"/>
              <a:t>:</a:t>
            </a:r>
          </a:p>
          <a:p>
            <a:pPr marL="400050" lvl="1" indent="0">
              <a:buNone/>
            </a:pPr>
            <a:r>
              <a:rPr lang="fr-FR" sz="2000" noProof="0" dirty="0" smtClean="0"/>
              <a:t>Vous êtes arrivé dans un hôtel pour vos vacances . Vous avez perdu votre valise. Vous pensez que quelqu’un l’a pris dans la mauvaise chambre par </a:t>
            </a:r>
            <a:r>
              <a:rPr lang="fr-FR" sz="2000" dirty="0" smtClean="0"/>
              <a:t>erreur. Demandez au réceptionniste de vous aider. </a:t>
            </a:r>
          </a:p>
          <a:p>
            <a:r>
              <a:rPr lang="fr-FR" sz="2400" dirty="0"/>
              <a:t>Examinateur / Rôle de l’interlocuteur:</a:t>
            </a:r>
          </a:p>
          <a:p>
            <a:pPr marL="400050" lvl="1" indent="0">
              <a:buNone/>
            </a:pPr>
            <a:r>
              <a:rPr lang="fr-FR" sz="2000" dirty="0" smtClean="0"/>
              <a:t>Vous êtes un</a:t>
            </a:r>
            <a:r>
              <a:rPr lang="fr-FR" sz="2000" noProof="0" dirty="0" smtClean="0"/>
              <a:t> réceptionniste dans un  hôtel. Un client vous demande de l’aider</a:t>
            </a:r>
            <a:r>
              <a:rPr lang="fr-FR" sz="2000" dirty="0" smtClean="0"/>
              <a:t>.</a:t>
            </a:r>
            <a:r>
              <a:rPr lang="fr-FR" sz="2000" noProof="0" dirty="0" smtClean="0"/>
              <a:t>                  </a:t>
            </a:r>
            <a:endParaRPr lang="fr-FR" sz="2400" noProof="0" dirty="0" smtClean="0"/>
          </a:p>
          <a:p>
            <a:endParaRPr lang="fr-FR" sz="2400" noProof="0" dirty="0"/>
          </a:p>
        </p:txBody>
      </p:sp>
    </p:spTree>
    <p:extLst>
      <p:ext uri="{BB962C8B-B14F-4D97-AF65-F5344CB8AC3E}">
        <p14:creationId xmlns:p14="http://schemas.microsoft.com/office/powerpoint/2010/main" val="4074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355</TotalTime>
  <Words>529</Words>
  <Application>Microsoft Office PowerPoint</Application>
  <PresentationFormat>Diavoorstelling (4:3)</PresentationFormat>
  <Paragraphs>91</Paragraphs>
  <Slides>9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PPT-template-relang</vt:lpstr>
      <vt:lpstr>RELANG  Relier les examens de langue aux niveaux européens communs de référence pour les compétences en langue: promouvoir l’assurance qualité et faciliter la mobilité    </vt:lpstr>
      <vt:lpstr>Écrire dans le CECR</vt:lpstr>
      <vt:lpstr>PowerPoint-presentatie</vt:lpstr>
      <vt:lpstr>Le processus d’écriture </vt:lpstr>
      <vt:lpstr>Caractéristiques des tâches  </vt:lpstr>
      <vt:lpstr>Macrofonctions et microfonctions</vt:lpstr>
      <vt:lpstr>Checklist pour les tâches d’écriture</vt:lpstr>
      <vt:lpstr>Tâches du CECR</vt:lpstr>
      <vt:lpstr>Jeux de rôles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55</cp:revision>
  <cp:lastPrinted>2012-09-20T10:53:19Z</cp:lastPrinted>
  <dcterms:created xsi:type="dcterms:W3CDTF">2013-09-12T14:01:04Z</dcterms:created>
  <dcterms:modified xsi:type="dcterms:W3CDTF">2016-04-04T10:06:49Z</dcterms:modified>
</cp:coreProperties>
</file>