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6" d="100"/>
          <a:sy n="76" d="100"/>
        </p:scale>
        <p:origin x="90" y="79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5C6B4A9-1611-4792-9094-5F34BCA07E0B}" type="datetimeFigureOut">
              <a:rPr lang="en-US" dirty="0"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333C77-0158-454C-844F-B7AB9BD7DAD4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8/31/2017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2A54C80-263E-416B-A8E0-580EDEADCBDC}" type="datetimeFigureOut">
              <a:rPr lang="en-US" dirty="0"/>
              <a:t>8/31/2017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19954A3-9DFD-4C44-94BA-B95130A3BA1C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8/31/2017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65" r:id="rId2"/>
    <p:sldLayoutId id="2147483651" r:id="rId3"/>
    <p:sldLayoutId id="2147483666" r:id="rId4"/>
    <p:sldLayoutId id="2147483653" r:id="rId5"/>
    <p:sldLayoutId id="2147483654" r:id="rId6"/>
    <p:sldLayoutId id="2147483655" r:id="rId7"/>
    <p:sldLayoutId id="2147483667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6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fontAlgn="base"/>
            <a:r>
              <a:rPr lang="it-IT" sz="2400" b="1" dirty="0" smtClean="0"/>
              <a:t>1</a:t>
            </a:r>
            <a:endParaRPr lang="ro-RO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576197"/>
            <a:ext cx="8952166" cy="5824603"/>
          </a:xfrm>
        </p:spPr>
        <p:txBody>
          <a:bodyPr>
            <a:noAutofit/>
          </a:bodyPr>
          <a:lstStyle/>
          <a:p>
            <a:pPr algn="ctr"/>
            <a:r>
              <a:rPr lang="ro-RO" sz="2400" b="1" dirty="0" smtClean="0">
                <a:solidFill>
                  <a:schemeClr val="accent2">
                    <a:lumMod val="75000"/>
                  </a:schemeClr>
                </a:solidFill>
              </a:rPr>
              <a:t>COMPETENȚE GENERALE</a:t>
            </a:r>
          </a:p>
          <a:p>
            <a:pPr algn="ctr"/>
            <a:r>
              <a:rPr lang="ro-RO" sz="2400" b="1" dirty="0" smtClean="0">
                <a:solidFill>
                  <a:schemeClr val="accent2">
                    <a:lumMod val="75000"/>
                  </a:schemeClr>
                </a:solidFill>
              </a:rPr>
              <a:t>Programă </a:t>
            </a:r>
            <a:r>
              <a:rPr lang="ro-RO" sz="2400" b="1" i="1" dirty="0" smtClean="0">
                <a:solidFill>
                  <a:schemeClr val="accent2">
                    <a:lumMod val="75000"/>
                  </a:schemeClr>
                </a:solidFill>
              </a:rPr>
              <a:t>Consiliere și dezvoltare personală</a:t>
            </a:r>
          </a:p>
          <a:p>
            <a:pPr algn="ctr"/>
            <a:endParaRPr lang="ro-RO" sz="2400" b="1" dirty="0">
              <a:solidFill>
                <a:schemeClr val="accent2">
                  <a:lumMod val="75000"/>
                </a:schemeClr>
              </a:solidFill>
            </a:endParaRPr>
          </a:p>
          <a:p>
            <a:pPr algn="l"/>
            <a:r>
              <a:rPr lang="ro-RO" sz="2400" b="1" dirty="0" smtClean="0">
                <a:solidFill>
                  <a:schemeClr val="accent2">
                    <a:lumMod val="75000"/>
                  </a:schemeClr>
                </a:solidFill>
              </a:rPr>
              <a:t>1.</a:t>
            </a:r>
            <a:r>
              <a:rPr lang="it-IT" sz="2400" b="1" dirty="0" smtClean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Adoptarea atitudinilor pozitive </a:t>
            </a:r>
            <a:r>
              <a:rPr lang="ro-RO" sz="2400" dirty="0" err="1">
                <a:solidFill>
                  <a:schemeClr val="accent2">
                    <a:lumMod val="75000"/>
                  </a:schemeClr>
                </a:solidFill>
              </a:rPr>
              <a:t>faţă</a:t>
            </a: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 de sine </a:t>
            </a:r>
            <a:r>
              <a:rPr lang="ro-RO" sz="2400" dirty="0" err="1">
                <a:solidFill>
                  <a:schemeClr val="accent2">
                    <a:lumMod val="75000"/>
                  </a:schemeClr>
                </a:solidFill>
              </a:rPr>
              <a:t>şi</a:t>
            </a: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 a unui stil de </a:t>
            </a:r>
            <a:r>
              <a:rPr lang="ro-RO" sz="2400" dirty="0" err="1">
                <a:solidFill>
                  <a:schemeClr val="accent2">
                    <a:lumMod val="75000"/>
                  </a:schemeClr>
                </a:solidFill>
              </a:rPr>
              <a:t>viaţă</a:t>
            </a: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 sănătos și echilibrat </a:t>
            </a:r>
            <a:br>
              <a:rPr lang="ro-RO" sz="2400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 </a:t>
            </a:r>
            <a: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2. </a:t>
            </a:r>
            <a:r>
              <a:rPr lang="ro-RO" sz="2400" dirty="0" err="1">
                <a:solidFill>
                  <a:schemeClr val="accent2">
                    <a:lumMod val="75000"/>
                  </a:schemeClr>
                </a:solidFill>
              </a:rPr>
              <a:t>Relaţionarea</a:t>
            </a: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 armonioasă cu </a:t>
            </a:r>
            <a:r>
              <a:rPr lang="ro-RO" sz="2400" dirty="0" err="1">
                <a:solidFill>
                  <a:schemeClr val="accent2">
                    <a:lumMod val="75000"/>
                  </a:schemeClr>
                </a:solidFill>
              </a:rPr>
              <a:t>ceilalţi</a:t>
            </a: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 în contexte școlare și extrașcolare </a:t>
            </a:r>
            <a: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 </a:t>
            </a:r>
            <a: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3. Reflectarea asupra motivației și eficacității strategiilor pentru progres în învățare</a:t>
            </a:r>
            <a: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 </a:t>
            </a:r>
            <a: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</a:b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4.</a:t>
            </a:r>
            <a: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  <a:t> </a:t>
            </a: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Luarea deciziilor legate de continuarea studiilor </a:t>
            </a:r>
            <a:r>
              <a:rPr lang="ro-RO" sz="2400" dirty="0" err="1">
                <a:solidFill>
                  <a:schemeClr val="accent2">
                    <a:lumMod val="75000"/>
                  </a:schemeClr>
                </a:solidFill>
              </a:rPr>
              <a:t>şi</a:t>
            </a:r>
            <a:r>
              <a:rPr lang="ro-RO" sz="2400" dirty="0">
                <a:solidFill>
                  <a:schemeClr val="accent2">
                    <a:lumMod val="75000"/>
                  </a:schemeClr>
                </a:solidFill>
              </a:rPr>
              <a:t> carieră prin valorificarea informațiilor despre sine, educație și ocupații</a:t>
            </a:r>
            <a: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  <a:t/>
            </a:r>
            <a:br>
              <a:rPr lang="ro-RO" sz="2400" i="1" dirty="0">
                <a:solidFill>
                  <a:schemeClr val="accent2">
                    <a:lumMod val="75000"/>
                  </a:schemeClr>
                </a:solidFill>
              </a:rPr>
            </a:br>
            <a:endParaRPr lang="ro-RO" sz="2400" dirty="0">
              <a:solidFill>
                <a:schemeClr val="accent2">
                  <a:lumMod val="75000"/>
                </a:schemeClr>
              </a:solidFill>
            </a:endParaRPr>
          </a:p>
          <a:p>
            <a:endParaRPr lang="ro-RO" sz="2400" dirty="0"/>
          </a:p>
        </p:txBody>
      </p:sp>
    </p:spTree>
    <p:extLst>
      <p:ext uri="{BB962C8B-B14F-4D97-AF65-F5344CB8AC3E}">
        <p14:creationId xmlns:p14="http://schemas.microsoft.com/office/powerpoint/2010/main" val="2017918903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3</TotalTime>
  <Words>25</Words>
  <Application>Microsoft Office PowerPoint</Application>
  <PresentationFormat>Widescreen</PresentationFormat>
  <Paragraphs>5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Trebuchet MS</vt:lpstr>
      <vt:lpstr>Wingdings 3</vt:lpstr>
      <vt:lpstr>Facet</vt:lpstr>
      <vt:lpstr>1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</dc:title>
  <dc:creator>Daniela Calugaru</dc:creator>
  <cp:lastModifiedBy>Daniela Calugaru</cp:lastModifiedBy>
  <cp:revision>1</cp:revision>
  <dcterms:created xsi:type="dcterms:W3CDTF">2017-08-31T11:57:33Z</dcterms:created>
  <dcterms:modified xsi:type="dcterms:W3CDTF">2017-08-31T12:01:13Z</dcterms:modified>
</cp:coreProperties>
</file>

<file path=docProps/thumbnail.jpeg>
</file>