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base"/>
            <a:r>
              <a:rPr lang="it-IT" sz="2400" b="1" dirty="0" smtClean="0"/>
              <a:t>1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576197"/>
            <a:ext cx="8952166" cy="5824603"/>
          </a:xfrm>
        </p:spPr>
        <p:txBody>
          <a:bodyPr>
            <a:noAutofit/>
          </a:bodyPr>
          <a:lstStyle/>
          <a:p>
            <a:pPr algn="ctr"/>
            <a:r>
              <a:rPr lang="ro-RO" sz="2400" b="1" dirty="0" smtClean="0">
                <a:solidFill>
                  <a:schemeClr val="accent2">
                    <a:lumMod val="75000"/>
                  </a:schemeClr>
                </a:solidFill>
              </a:rPr>
              <a:t>COMPETENȚE GENERALE</a:t>
            </a:r>
          </a:p>
          <a:p>
            <a:pPr algn="ctr"/>
            <a:r>
              <a:rPr lang="ro-RO" sz="2400" b="1" dirty="0" smtClean="0">
                <a:solidFill>
                  <a:schemeClr val="accent2">
                    <a:lumMod val="75000"/>
                  </a:schemeClr>
                </a:solidFill>
              </a:rPr>
              <a:t>Programă </a:t>
            </a:r>
            <a:r>
              <a:rPr lang="ro-RO" sz="2400" b="1" i="1" dirty="0" smtClean="0">
                <a:solidFill>
                  <a:schemeClr val="accent2">
                    <a:lumMod val="75000"/>
                  </a:schemeClr>
                </a:solidFill>
              </a:rPr>
              <a:t>Consiliere și dezvoltare personală</a:t>
            </a:r>
          </a:p>
          <a:p>
            <a:pPr algn="ctr"/>
            <a:endParaRPr lang="ro-RO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r>
              <a:rPr lang="ro-RO" sz="2400" b="1" dirty="0" smtClean="0">
                <a:solidFill>
                  <a:schemeClr val="accent2">
                    <a:lumMod val="75000"/>
                  </a:schemeClr>
                </a:solidFill>
              </a:rPr>
              <a:t>1.</a:t>
            </a:r>
            <a:r>
              <a:rPr lang="it-IT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Adoptarea atitudinilor pozitive </a:t>
            </a:r>
            <a:r>
              <a:rPr lang="ro-RO" sz="2400" dirty="0" err="1">
                <a:solidFill>
                  <a:schemeClr val="accent2">
                    <a:lumMod val="75000"/>
                  </a:schemeClr>
                </a:solidFill>
              </a:rPr>
              <a:t>faţă</a:t>
            </a: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 de sine </a:t>
            </a:r>
            <a:r>
              <a:rPr lang="ro-RO" sz="2400" dirty="0" err="1">
                <a:solidFill>
                  <a:schemeClr val="accent2">
                    <a:lumMod val="75000"/>
                  </a:schemeClr>
                </a:solidFill>
              </a:rPr>
              <a:t>şi</a:t>
            </a: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 a unui stil de </a:t>
            </a:r>
            <a:r>
              <a:rPr lang="ro-RO" sz="2400" dirty="0" err="1">
                <a:solidFill>
                  <a:schemeClr val="accent2">
                    <a:lumMod val="75000"/>
                  </a:schemeClr>
                </a:solidFill>
              </a:rPr>
              <a:t>viaţă</a:t>
            </a: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 sănătos și echilibrat </a:t>
            </a:r>
            <a:br>
              <a:rPr lang="ro-RO" sz="2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2. </a:t>
            </a:r>
            <a:r>
              <a:rPr lang="ro-RO" sz="2400" dirty="0" err="1">
                <a:solidFill>
                  <a:schemeClr val="accent2">
                    <a:lumMod val="75000"/>
                  </a:schemeClr>
                </a:solidFill>
              </a:rPr>
              <a:t>Relaţionarea</a:t>
            </a: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 armonioasă cu </a:t>
            </a:r>
            <a:r>
              <a:rPr lang="ro-RO" sz="2400" dirty="0" err="1">
                <a:solidFill>
                  <a:schemeClr val="accent2">
                    <a:lumMod val="75000"/>
                  </a:schemeClr>
                </a:solidFill>
              </a:rPr>
              <a:t>ceilalţi</a:t>
            </a: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 în contexte școlare și extrașcolare </a:t>
            </a:r>
            <a: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3. Reflectarea asupra motivației și eficacității strategiilor pentru progres în învățare</a:t>
            </a:r>
            <a: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4.</a:t>
            </a:r>
            <a: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Luarea deciziilor legate de continuarea studiilor </a:t>
            </a:r>
            <a:r>
              <a:rPr lang="ro-RO" sz="2400" dirty="0" err="1">
                <a:solidFill>
                  <a:schemeClr val="accent2">
                    <a:lumMod val="75000"/>
                  </a:schemeClr>
                </a:solidFill>
              </a:rPr>
              <a:t>şi</a:t>
            </a:r>
            <a:r>
              <a:rPr lang="ro-RO" sz="2400" dirty="0">
                <a:solidFill>
                  <a:schemeClr val="accent2">
                    <a:lumMod val="75000"/>
                  </a:schemeClr>
                </a:solidFill>
              </a:rPr>
              <a:t> carieră prin valorificarea informațiilor despre sine, educație și ocupații</a:t>
            </a:r>
            <a: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o-RO" sz="2400" i="1" dirty="0">
                <a:solidFill>
                  <a:schemeClr val="accent2">
                    <a:lumMod val="75000"/>
                  </a:schemeClr>
                </a:solidFill>
              </a:rPr>
            </a:br>
            <a:endParaRPr lang="ro-RO" sz="24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201791890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</TotalTime>
  <Words>25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Facet</vt:lpstr>
      <vt:lpstr>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Daniela Calugaru</dc:creator>
  <cp:lastModifiedBy>Daniela Calugaru</cp:lastModifiedBy>
  <cp:revision>1</cp:revision>
  <dcterms:created xsi:type="dcterms:W3CDTF">2017-08-31T11:57:33Z</dcterms:created>
  <dcterms:modified xsi:type="dcterms:W3CDTF">2017-08-31T12:01:13Z</dcterms:modified>
</cp:coreProperties>
</file>