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0" r:id="rId1"/>
  </p:sldMasterIdLst>
  <p:notesMasterIdLst>
    <p:notesMasterId r:id="rId12"/>
  </p:notesMasterIdLst>
  <p:sldIdLst>
    <p:sldId id="572" r:id="rId2"/>
    <p:sldId id="515" r:id="rId3"/>
    <p:sldId id="574" r:id="rId4"/>
    <p:sldId id="573" r:id="rId5"/>
    <p:sldId id="504" r:id="rId6"/>
    <p:sldId id="505" r:id="rId7"/>
    <p:sldId id="506" r:id="rId8"/>
    <p:sldId id="507" r:id="rId9"/>
    <p:sldId id="508" r:id="rId10"/>
    <p:sldId id="450" r:id="rId11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6CB"/>
    <a:srgbClr val="FF0000"/>
    <a:srgbClr val="FFFF00"/>
    <a:srgbClr val="4EF0A7"/>
    <a:srgbClr val="FF6600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5" autoAdjust="0"/>
    <p:restoredTop sz="94660"/>
  </p:normalViewPr>
  <p:slideViewPr>
    <p:cSldViewPr snapToGrid="0">
      <p:cViewPr>
        <p:scale>
          <a:sx n="81" d="100"/>
          <a:sy n="81" d="100"/>
        </p:scale>
        <p:origin x="846" y="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B7EF9-BDCD-48CE-903C-F4C3E970D0B3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2CE82-0C2E-49D8-A52D-57C1C721E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8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0 Rectángulo"/>
          <p:cNvSpPr>
            <a:spLocks noChangeArrowheads="1"/>
          </p:cNvSpPr>
          <p:nvPr/>
        </p:nvSpPr>
        <p:spPr bwMode="white">
          <a:xfrm>
            <a:off x="11988800" y="3175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1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3 Rectángulo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4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5 Conector recto"/>
          <p:cNvSpPr>
            <a:spLocks noChangeShapeType="1"/>
          </p:cNvSpPr>
          <p:nvPr/>
        </p:nvSpPr>
        <p:spPr bwMode="auto">
          <a:xfrm>
            <a:off x="207434" y="241935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2" name="26 Rectángulo"/>
          <p:cNvSpPr>
            <a:spLocks noChangeArrowheads="1"/>
          </p:cNvSpPr>
          <p:nvPr/>
        </p:nvSpPr>
        <p:spPr bwMode="auto">
          <a:xfrm>
            <a:off x="203200" y="15240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3" name="27 Elipse"/>
          <p:cNvSpPr/>
          <p:nvPr/>
        </p:nvSpPr>
        <p:spPr>
          <a:xfrm>
            <a:off x="5689600" y="211455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28 Elipse"/>
          <p:cNvSpPr/>
          <p:nvPr/>
        </p:nvSpPr>
        <p:spPr>
          <a:xfrm>
            <a:off x="5816600" y="2209800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/>
              <a:t>Clic pentru a edita stilul de subtitlu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219868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EE16783-69DA-4367-9E02-F2D33C8F43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320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65BDC-9D89-41E0-BF9F-4972505ADE4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1085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0 Rectángulo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1 Rectángulo"/>
          <p:cNvSpPr>
            <a:spLocks noChangeArrowheads="1"/>
          </p:cNvSpPr>
          <p:nvPr/>
        </p:nvSpPr>
        <p:spPr bwMode="white">
          <a:xfrm>
            <a:off x="0" y="1"/>
            <a:ext cx="12192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3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4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5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" name="26 Conector recto"/>
          <p:cNvSpPr>
            <a:spLocks noChangeShapeType="1"/>
          </p:cNvSpPr>
          <p:nvPr/>
        </p:nvSpPr>
        <p:spPr bwMode="auto">
          <a:xfrm rot="5400000">
            <a:off x="6402388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7 Elipse"/>
          <p:cNvSpPr/>
          <p:nvPr/>
        </p:nvSpPr>
        <p:spPr>
          <a:xfrm>
            <a:off x="9118600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2" name="28 Elipse"/>
          <p:cNvSpPr/>
          <p:nvPr/>
        </p:nvSpPr>
        <p:spPr>
          <a:xfrm>
            <a:off x="9245600" y="3021013"/>
            <a:ext cx="560917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3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9220200" y="3009901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DF2F-9E91-49F5-B8FC-769C56A2CF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9073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16600" y="1027114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C7EAA-DD00-43C7-A6FD-1A6E9A0086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0888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0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1 Rectángulo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3 Rectángulo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4 Rectángulo"/>
          <p:cNvSpPr>
            <a:spLocks noChangeArrowheads="1"/>
          </p:cNvSpPr>
          <p:nvPr/>
        </p:nvSpPr>
        <p:spPr bwMode="white">
          <a:xfrm>
            <a:off x="203200" y="2286000"/>
            <a:ext cx="11777133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5 Rectángulo"/>
          <p:cNvSpPr>
            <a:spLocks noChangeArrowheads="1"/>
          </p:cNvSpPr>
          <p:nvPr/>
        </p:nvSpPr>
        <p:spPr bwMode="auto">
          <a:xfrm>
            <a:off x="207434" y="142875"/>
            <a:ext cx="11777133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6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7 Rectángulo"/>
          <p:cNvSpPr>
            <a:spLocks noChangeArrowheads="1"/>
          </p:cNvSpPr>
          <p:nvPr/>
        </p:nvSpPr>
        <p:spPr bwMode="auto">
          <a:xfrm>
            <a:off x="203200" y="15240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2" name="28 Conector recto"/>
          <p:cNvSpPr>
            <a:spLocks noChangeShapeType="1"/>
          </p:cNvSpPr>
          <p:nvPr/>
        </p:nvSpPr>
        <p:spPr bwMode="auto">
          <a:xfrm>
            <a:off x="203200" y="243840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3" name="29 Elipse"/>
          <p:cNvSpPr/>
          <p:nvPr/>
        </p:nvSpPr>
        <p:spPr>
          <a:xfrm>
            <a:off x="5689600" y="211455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30 Elipse"/>
          <p:cNvSpPr/>
          <p:nvPr/>
        </p:nvSpPr>
        <p:spPr>
          <a:xfrm>
            <a:off x="5816600" y="2209800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219868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EA2BCAD-67C3-4791-8EB1-85947BC9959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8199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Conector recto"/>
          <p:cNvSpPr>
            <a:spLocks noChangeShapeType="1"/>
          </p:cNvSpPr>
          <p:nvPr/>
        </p:nvSpPr>
        <p:spPr bwMode="auto">
          <a:xfrm flipV="1">
            <a:off x="6083301" y="1576388"/>
            <a:ext cx="12700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>
          <a:xfrm>
            <a:off x="7721601" y="6410326"/>
            <a:ext cx="405976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9350-04D3-4224-BA05-096D600C39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404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9 Conector recto"/>
          <p:cNvSpPr>
            <a:spLocks noChangeShapeType="1"/>
          </p:cNvSpPr>
          <p:nvPr/>
        </p:nvSpPr>
        <p:spPr bwMode="auto">
          <a:xfrm flipV="1">
            <a:off x="6096000" y="2200276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0 Rectángulo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1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3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4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2" name="25 Rectángulo"/>
          <p:cNvSpPr/>
          <p:nvPr/>
        </p:nvSpPr>
        <p:spPr>
          <a:xfrm>
            <a:off x="203200" y="1371600"/>
            <a:ext cx="11777133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3" name="26 Rectángulo"/>
          <p:cNvSpPr>
            <a:spLocks noChangeArrowheads="1"/>
          </p:cNvSpPr>
          <p:nvPr/>
        </p:nvSpPr>
        <p:spPr bwMode="auto">
          <a:xfrm>
            <a:off x="194734" y="6391275"/>
            <a:ext cx="11777133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4" name="27 Conector recto"/>
          <p:cNvSpPr>
            <a:spLocks noChangeShapeType="1"/>
          </p:cNvSpPr>
          <p:nvPr/>
        </p:nvSpPr>
        <p:spPr bwMode="auto">
          <a:xfrm>
            <a:off x="203200" y="1279525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5" name="28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6" name="29 Elipse"/>
          <p:cNvSpPr/>
          <p:nvPr/>
        </p:nvSpPr>
        <p:spPr>
          <a:xfrm>
            <a:off x="5689600" y="955675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7" name="30 Elipse"/>
          <p:cNvSpPr/>
          <p:nvPr/>
        </p:nvSpPr>
        <p:spPr>
          <a:xfrm>
            <a:off x="5816600" y="1050925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400" y="6410326"/>
            <a:ext cx="4775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1042989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5FCB74C-E4A9-4A00-A413-C20C1B5D14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16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1036639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57D3A-29B6-47E1-A225-C934A28FB03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18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9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3" name="20 Rectángulo"/>
          <p:cNvSpPr>
            <a:spLocks noChangeArrowheads="1"/>
          </p:cNvSpPr>
          <p:nvPr/>
        </p:nvSpPr>
        <p:spPr bwMode="white">
          <a:xfrm>
            <a:off x="0" y="1"/>
            <a:ext cx="12192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4" name="21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3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4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5 Rectángulo"/>
          <p:cNvSpPr>
            <a:spLocks noChangeArrowheads="1"/>
          </p:cNvSpPr>
          <p:nvPr/>
        </p:nvSpPr>
        <p:spPr bwMode="auto">
          <a:xfrm>
            <a:off x="203200" y="15875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8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689600" y="6324601"/>
            <a:ext cx="8128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3E3A26-A0E6-4C46-92E5-EF428BFB98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198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Rectángulo"/>
          <p:cNvSpPr>
            <a:spLocks noChangeArrowheads="1"/>
          </p:cNvSpPr>
          <p:nvPr/>
        </p:nvSpPr>
        <p:spPr bwMode="auto">
          <a:xfrm>
            <a:off x="203200" y="152400"/>
            <a:ext cx="11777133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0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1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3 Rectángulo"/>
          <p:cNvSpPr>
            <a:spLocks noChangeArrowheads="1"/>
          </p:cNvSpPr>
          <p:nvPr/>
        </p:nvSpPr>
        <p:spPr bwMode="white">
          <a:xfrm>
            <a:off x="0" y="1"/>
            <a:ext cx="12192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4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5 Rectángulo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1" name="26 Rectángulo"/>
          <p:cNvSpPr>
            <a:spLocks noChangeArrowheads="1"/>
          </p:cNvSpPr>
          <p:nvPr/>
        </p:nvSpPr>
        <p:spPr bwMode="auto">
          <a:xfrm>
            <a:off x="203200" y="15240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2" name="27 Conector recto"/>
          <p:cNvSpPr>
            <a:spLocks noChangeShapeType="1"/>
          </p:cNvSpPr>
          <p:nvPr/>
        </p:nvSpPr>
        <p:spPr bwMode="auto">
          <a:xfrm>
            <a:off x="203200" y="53340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3" name="28 Elipse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29 Elipse"/>
          <p:cNvSpPr/>
          <p:nvPr/>
        </p:nvSpPr>
        <p:spPr>
          <a:xfrm>
            <a:off x="1854200" y="323850"/>
            <a:ext cx="5588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5" name="30 Rectángulo"/>
          <p:cNvSpPr>
            <a:spLocks noChangeArrowheads="1"/>
          </p:cNvSpPr>
          <p:nvPr/>
        </p:nvSpPr>
        <p:spPr bwMode="auto">
          <a:xfrm>
            <a:off x="198967" y="6388101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A0BA6AF-CF51-41F8-9AC9-EF325334AA9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402168" y="6410326"/>
            <a:ext cx="4510617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915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Conector recto"/>
          <p:cNvSpPr>
            <a:spLocks noChangeShapeType="1"/>
          </p:cNvSpPr>
          <p:nvPr/>
        </p:nvSpPr>
        <p:spPr bwMode="auto">
          <a:xfrm>
            <a:off x="203200" y="53340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0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1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3 Rectángulo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4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" name="25 Rectángulo"/>
          <p:cNvSpPr>
            <a:spLocks noChangeArrowheads="1"/>
          </p:cNvSpPr>
          <p:nvPr/>
        </p:nvSpPr>
        <p:spPr bwMode="auto">
          <a:xfrm>
            <a:off x="203200" y="152401"/>
            <a:ext cx="11777133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6 Rectángulo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2" name="27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3" name="28 Elipse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29 Elipse"/>
          <p:cNvSpPr/>
          <p:nvPr/>
        </p:nvSpPr>
        <p:spPr>
          <a:xfrm>
            <a:off x="1854200" y="323850"/>
            <a:ext cx="5588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5" name="30 Rectángulo"/>
          <p:cNvSpPr>
            <a:spLocks noChangeArrowheads="1"/>
          </p:cNvSpPr>
          <p:nvPr/>
        </p:nvSpPr>
        <p:spPr bwMode="auto">
          <a:xfrm>
            <a:off x="198967" y="6388101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D894A-1581-4A70-B68C-7636F09973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>
          <a:xfrm>
            <a:off x="7717367" y="6405564"/>
            <a:ext cx="405976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402168" y="6410326"/>
            <a:ext cx="477943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063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1"/>
            <a:ext cx="12192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98967" y="6388101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21601" y="6405564"/>
            <a:ext cx="4059767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06400" y="6410326"/>
            <a:ext cx="47752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203200" y="1276350"/>
            <a:ext cx="11777133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2" name="11 Elipse"/>
          <p:cNvSpPr/>
          <p:nvPr/>
        </p:nvSpPr>
        <p:spPr>
          <a:xfrm>
            <a:off x="5689600" y="955675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5" name="14 Elipse"/>
          <p:cNvSpPr/>
          <p:nvPr/>
        </p:nvSpPr>
        <p:spPr>
          <a:xfrm>
            <a:off x="5816600" y="1050925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791200" y="1039814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CFDF9A3-82DE-4A7F-985F-AFC0AFF83B9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038" name="21 Marcador de título"/>
          <p:cNvSpPr>
            <a:spLocks noGrp="1"/>
          </p:cNvSpPr>
          <p:nvPr>
            <p:ph type="title"/>
          </p:nvPr>
        </p:nvSpPr>
        <p:spPr bwMode="auto">
          <a:xfrm>
            <a:off x="402167" y="228601"/>
            <a:ext cx="113792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o-RO"/>
              <a:t>Haga clic para modificar el estilo de título del patrón</a:t>
            </a:r>
            <a:endParaRPr lang="en-US" altLang="ro-RO"/>
          </a:p>
        </p:txBody>
      </p:sp>
      <p:sp>
        <p:nvSpPr>
          <p:cNvPr id="1039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02167" y="1524000"/>
            <a:ext cx="113792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o-RO"/>
              <a:t>Haga clic para modificar el estilo de texto del patrón</a:t>
            </a:r>
          </a:p>
          <a:p>
            <a:pPr lvl="1"/>
            <a:r>
              <a:rPr lang="es-ES" altLang="ro-RO"/>
              <a:t>Segundo nivel</a:t>
            </a:r>
          </a:p>
          <a:p>
            <a:pPr lvl="2"/>
            <a:r>
              <a:rPr lang="es-ES" altLang="ro-RO"/>
              <a:t>Tercer nivel</a:t>
            </a:r>
          </a:p>
          <a:p>
            <a:pPr lvl="3"/>
            <a:r>
              <a:rPr lang="es-ES" altLang="ro-RO"/>
              <a:t>Cuarto nivel</a:t>
            </a:r>
          </a:p>
          <a:p>
            <a:pPr lvl="4"/>
            <a:r>
              <a:rPr lang="es-ES" altLang="ro-RO"/>
              <a:t>Quinto nivel</a:t>
            </a: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89287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marilenadespa@yahoo.com" TargetMode="External"/><Relationship Id="rId3" Type="http://schemas.openxmlformats.org/officeDocument/2006/relationships/image" Target="../media/image5.png"/><Relationship Id="rId7" Type="http://schemas.openxmlformats.org/officeDocument/2006/relationships/hyperlink" Target="mailto:amalia_negoescu@yahoo.co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violeta_manuela76@yahoo.com" TargetMode="External"/><Relationship Id="rId5" Type="http://schemas.openxmlformats.org/officeDocument/2006/relationships/hyperlink" Target="mailto:gutavirgilmarius@yahoo.com" TargetMode="External"/><Relationship Id="rId10" Type="http://schemas.openxmlformats.org/officeDocument/2006/relationships/hyperlink" Target="mailto:raluca.cirnaru@gmail.com" TargetMode="External"/><Relationship Id="rId4" Type="http://schemas.openxmlformats.org/officeDocument/2006/relationships/hyperlink" Target="mailto:ccmarculescu@yahoo.com" TargetMode="External"/><Relationship Id="rId9" Type="http://schemas.openxmlformats.org/officeDocument/2006/relationships/hyperlink" Target="mailto:moraru.camelia@yahoo.co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alinaradu1977@yahoo.com" TargetMode="External"/><Relationship Id="rId3" Type="http://schemas.openxmlformats.org/officeDocument/2006/relationships/image" Target="../media/image5.png"/><Relationship Id="rId7" Type="http://schemas.openxmlformats.org/officeDocument/2006/relationships/hyperlink" Target="mailto:mbilciuresti66@yahoo.co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lixandruemilia@yahoo.com" TargetMode="External"/><Relationship Id="rId5" Type="http://schemas.openxmlformats.org/officeDocument/2006/relationships/hyperlink" Target="mailto:capraroiuangelica@yahoo.com" TargetMode="External"/><Relationship Id="rId10" Type="http://schemas.openxmlformats.org/officeDocument/2006/relationships/hyperlink" Target="mailto:catalin.chitulescu@gmail.com" TargetMode="External"/><Relationship Id="rId4" Type="http://schemas.openxmlformats.org/officeDocument/2006/relationships/hyperlink" Target="mailto:elena_ciuc@yahoo.com" TargetMode="External"/><Relationship Id="rId9" Type="http://schemas.openxmlformats.org/officeDocument/2006/relationships/hyperlink" Target="mailto:lililistanciu@yahoo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60A43AE-3225-303A-6654-AB5923FA3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="" xmlns:a16="http://schemas.microsoft.com/office/drawing/2014/main" id="{C4E17457-147B-3A91-4A3E-F898F35D9616}"/>
              </a:ext>
            </a:extLst>
          </p:cNvPr>
          <p:cNvSpPr/>
          <p:nvPr/>
        </p:nvSpPr>
        <p:spPr>
          <a:xfrm>
            <a:off x="2317072" y="1393794"/>
            <a:ext cx="7430609" cy="41991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RESPONSABILI CENTRE METODICE</a:t>
            </a:r>
          </a:p>
          <a:p>
            <a:pPr algn="ctr"/>
            <a:r>
              <a:rPr lang="en-US" dirty="0"/>
              <a:t> ISTORIE-GEOGRAFIE-ȘTIINȚE SOCIO-UMANE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88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09014A9-CE08-3A10-97CB-40DBA2F87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37" y="0"/>
            <a:ext cx="12191999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4327">
            <a:off x="2353793" y="1121802"/>
            <a:ext cx="388302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9601">
            <a:off x="3747956" y="1746798"/>
            <a:ext cx="4749800" cy="195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853" y="2610239"/>
            <a:ext cx="10053637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7713">
            <a:off x="2752676" y="2626934"/>
            <a:ext cx="7864475" cy="253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72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2" y="-39158"/>
            <a:ext cx="12341902" cy="6782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191" y="0"/>
            <a:ext cx="2737815" cy="670893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190286"/>
              </p:ext>
            </p:extLst>
          </p:nvPr>
        </p:nvGraphicFramePr>
        <p:xfrm>
          <a:off x="2698901" y="1019907"/>
          <a:ext cx="8918667" cy="5103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0835"/>
                <a:gridCol w="1595273"/>
                <a:gridCol w="1820835"/>
                <a:gridCol w="1840862"/>
                <a:gridCol w="1840862"/>
              </a:tblGrid>
              <a:tr h="383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Nr. crt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CENTRUL METODIC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NUME ȘI PRENUME RESPONSABIL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DISCIPLINA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Nr. telefon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</a:tr>
              <a:tr h="1685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BĂLENI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MĂRCULESCU CORNEL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ISTORIE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0723220287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>
                          <a:effectLst/>
                          <a:hlinkClick r:id="rId4"/>
                        </a:rPr>
                        <a:t>ccmarculescu@yahoo.com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  <a:tr h="505681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GEOGRAFIE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6742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GĂEȘTI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GUȚĂ VIRGIL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ISTORIE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0769949294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>
                          <a:effectLst/>
                          <a:hlinkClick r:id="rId5"/>
                        </a:rPr>
                        <a:t>gutavirgilmarius@yahoo.com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  <a:tr h="67424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LĂZĂRESCU VIOLETA MANUELA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GEOGRAFIE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0732242028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>
                          <a:effectLst/>
                          <a:hlinkClick r:id="rId6"/>
                        </a:rPr>
                        <a:t>violeta_manuela76@yahoo.com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  <a:tr h="6742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MORENI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NEGOESCU AMALIA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ISTORIE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0729142982</a:t>
                      </a:r>
                      <a:endParaRPr lang="ro-RO" sz="9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 dirty="0">
                          <a:effectLst/>
                          <a:hlinkClick r:id="rId7"/>
                        </a:rPr>
                        <a:t>amalia_negoescu@yahoo.com</a:t>
                      </a:r>
                      <a:endParaRPr lang="ro-RO" sz="9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ro-RO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  <a:tr h="67424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DESPA MARILENA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GEOGRAFIE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0761322441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>
                          <a:effectLst/>
                          <a:hlinkClick r:id="rId8"/>
                        </a:rPr>
                        <a:t>marilenadespa@yahoo.com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  <a:tr h="6742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PUCIOASA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MORARU CAMELIA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ISTORIE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0722252406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>
                          <a:effectLst/>
                          <a:hlinkClick r:id="rId9"/>
                        </a:rPr>
                        <a:t>moraru.camelia@yahoo.com</a:t>
                      </a:r>
                      <a:endParaRPr lang="ro-RO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  <a:tr h="67424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CÎRNARU RALUCA</a:t>
                      </a:r>
                      <a:endParaRPr lang="ro-RO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GEOGRAFIE</a:t>
                      </a:r>
                      <a:endParaRPr lang="ro-RO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0721715362</a:t>
                      </a:r>
                      <a:endParaRPr lang="ro-RO" sz="9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u="sng" dirty="0">
                          <a:effectLst/>
                          <a:hlinkClick r:id="rId10"/>
                        </a:rPr>
                        <a:t>raluca.cirnaru@gmail.com</a:t>
                      </a:r>
                      <a:endParaRPr lang="ro-RO" sz="9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ro-RO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232" marR="5323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60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2" y="-39158"/>
            <a:ext cx="12341902" cy="6782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191" y="0"/>
            <a:ext cx="2737815" cy="670893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87588" y="15240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933623"/>
              </p:ext>
            </p:extLst>
          </p:nvPr>
        </p:nvGraphicFramePr>
        <p:xfrm>
          <a:off x="3118338" y="1090244"/>
          <a:ext cx="8417169" cy="4982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8450"/>
                <a:gridCol w="1505571"/>
                <a:gridCol w="1718450"/>
                <a:gridCol w="1737349"/>
                <a:gridCol w="1737349"/>
              </a:tblGrid>
              <a:tr h="68557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TÂRGOVIȘTE GIMNAZIU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TÂRGOVIȘTE II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        CIUCIUC ELENA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ISTORIE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0724321259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4"/>
                        </a:rPr>
                        <a:t>elena_ciuc@yahoo.com</a:t>
                      </a:r>
                      <a:endParaRPr lang="ro-RO" sz="10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537091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MILEA ANGELICA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GEOGRAFIE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0720005020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5"/>
                        </a:rPr>
                        <a:t>capraroiuangelica@yahoo.com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71612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TÂRGOVIȘTE LICEE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COLAN EMILIA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ISTORIE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0726784518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6"/>
                        </a:rPr>
                        <a:t>lixandruemilia@yahoo.com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71612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MIHĂESCU MARIANA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GEOGRAFIE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0723670295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7"/>
                        </a:rPr>
                        <a:t>mbilciuresti66@yahoo.com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71612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7.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TITU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RADU ALINA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ISTORIE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0724063540</a:t>
                      </a:r>
                      <a:endParaRPr lang="ro-RO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8"/>
                        </a:rPr>
                        <a:t>alinaradu1977@yahoo.com</a:t>
                      </a:r>
                      <a:endParaRPr lang="ro-RO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ro-RO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537091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STANCIU LILIANA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GEOGRAFIE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0724205474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9"/>
                        </a:rPr>
                        <a:t>lililistanciu@yahoo.com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7161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VOINEȘTI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CHIȚULESCU CĂTĂLIN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ISTORIE-GEOGRAFIE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0766229874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>
                          <a:effectLst/>
                          <a:hlinkClick r:id="rId10"/>
                        </a:rPr>
                        <a:t>catalin.chitulescu@gmail.com</a:t>
                      </a:r>
                      <a:endParaRPr lang="ro-RO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  <a:tr h="3580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TOATE CENTRELE METODICE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RĂDULESCU CARMEN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SOCIO-UMANE</a:t>
                      </a:r>
                      <a:endParaRPr lang="ro-RO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0736347726</a:t>
                      </a:r>
                      <a:endParaRPr lang="ro-RO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u="sng" dirty="0">
                          <a:solidFill>
                            <a:srgbClr val="0070C0"/>
                          </a:solidFill>
                          <a:effectLst/>
                        </a:rPr>
                        <a:t>zoeradulescu@gmail.com</a:t>
                      </a:r>
                      <a:endParaRPr lang="ro-RO" sz="10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88" marR="5968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52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2" y="-39158"/>
            <a:ext cx="12341902" cy="6782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191" y="0"/>
            <a:ext cx="2737815" cy="67089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5B47FB6-54BB-87FE-0847-92936A8D7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75476">
            <a:off x="-416918" y="181980"/>
            <a:ext cx="3546520" cy="13786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5202CD3-D9B7-175E-A016-D21E47381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9846" y="370787"/>
            <a:ext cx="859155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88600" y="259112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EFEBABD0-BC65-2E19-12F6-03456FB49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295" y="3324725"/>
            <a:ext cx="8459579" cy="27465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99570CE-2378-98D8-CC2C-71D78A8C1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7932" y="136235"/>
            <a:ext cx="75438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93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39427EA-253A-92F5-FBA2-CB6B8A3B2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337" y="230737"/>
            <a:ext cx="8710863" cy="61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2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D3C727A-2F9A-F223-407A-351A51145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604" y="-14557"/>
            <a:ext cx="8829638" cy="5105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5F4B6C15-7209-9FF9-7FF2-8A68E6B85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604" y="5122927"/>
            <a:ext cx="8829638" cy="159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2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0DDB820-ACD7-A197-D0C0-7CE29281B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548" y="-52285"/>
            <a:ext cx="9063913" cy="3196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A78FBBA-7719-9C14-B119-34CC2881E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548" y="3096248"/>
            <a:ext cx="9063913" cy="376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3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1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16DC607-B38B-C6A2-C0AB-59DA07F24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3730" y="684175"/>
            <a:ext cx="8955554" cy="529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CUM TE VOR CRITICA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6248</TotalTime>
  <Words>115</Words>
  <Application>Microsoft Office PowerPoint</Application>
  <PresentationFormat>Custom</PresentationFormat>
  <Paragraphs>146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ORICUM TE VOR CRITICA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CONSFĂTUIRI - 2020</dc:title>
  <dc:creator>Mina Rusu</dc:creator>
  <cp:lastModifiedBy>Scoala</cp:lastModifiedBy>
  <cp:revision>461</cp:revision>
  <cp:lastPrinted>2020-09-10T06:39:41Z</cp:lastPrinted>
  <dcterms:created xsi:type="dcterms:W3CDTF">2020-09-09T06:19:24Z</dcterms:created>
  <dcterms:modified xsi:type="dcterms:W3CDTF">2024-11-14T09:39:19Z</dcterms:modified>
</cp:coreProperties>
</file>